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0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e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28"/>
      </p:cViewPr>
      <p:guideLst>
        <p:guide orient="horz" pos="2160"/>
        <p:guide pos="34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162CAB1C-0AA1-4053-A726-215D17585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59F6F74-5F3D-4C2B-8AC5-73761B2FB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41B2277-1242-4DCF-A004-013C6415ACC6}" type="datetime1">
              <a:rPr lang="it-IT" smtClean="0"/>
              <a:t>27/06/2022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3774BE-A649-46E3-849C-B7115F877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EE0E8BA-5F10-4BE9-B74D-7AA6E4180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BFECE9-3899-402D-9557-B34889DA2FF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594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CDB7C-DCEF-4A08-8AAC-D4A4D4073C77}" type="datetime1">
              <a:rPr lang="it-IT" smtClean="0"/>
              <a:pPr/>
              <a:t>27/06/2022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B3784F3-2271-4F8D-A0BC-8F40E6849FE5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B3784F3-2271-4F8D-A0BC-8F40E6849FE5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21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3415570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1698549" y="3425047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-12823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8" y="1895475"/>
            <a:ext cx="5679621" cy="2413965"/>
          </a:xfrm>
        </p:spPr>
        <p:txBody>
          <a:bodyPr lIns="0" rtlCol="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8" y="5597131"/>
            <a:ext cx="5050971" cy="472073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9578" y="5954904"/>
            <a:ext cx="2200154" cy="569912"/>
          </a:xfrm>
        </p:spPr>
        <p:txBody>
          <a:bodyPr lIns="0" rtlCol="0">
            <a:normAutofit/>
          </a:bodyPr>
          <a:lstStyle>
            <a:lvl1pPr marL="0" indent="0" algn="l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Data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3415570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1698549" y="1079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1698549" y="1713063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1698549" y="5137031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-12823" y="1079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-12823" y="5137031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3" name="Segnaposto immagine 52">
            <a:extLst>
              <a:ext uri="{FF2B5EF4-FFF2-40B4-BE49-F238E27FC236}">
                <a16:creationId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15570" y="1079"/>
            <a:ext cx="1719072" cy="1719072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5" name="Segnaposto immagine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15570" y="5137031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4" name="Segnaposto immagine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2823" y="1713063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id="{F95796F3-1FF2-4CB3-9A21-2FA42B0F739C}"/>
              </a:ext>
            </a:extLst>
          </p:cNvPr>
          <p:cNvSpPr/>
          <p:nvPr userDrawn="1"/>
        </p:nvSpPr>
        <p:spPr>
          <a:xfrm>
            <a:off x="5699578" y="51422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glia con tr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tangolo 26">
            <a:extLst>
              <a:ext uri="{FF2B5EF4-FFF2-40B4-BE49-F238E27FC236}">
                <a16:creationId xmlns:a16="http://schemas.microsoft.com/office/drawing/2014/main" id="{60B973DC-FC8B-48F4-9A50-A679872638A6}"/>
              </a:ext>
            </a:extLst>
          </p:cNvPr>
          <p:cNvSpPr/>
          <p:nvPr userDrawn="1"/>
        </p:nvSpPr>
        <p:spPr>
          <a:xfrm>
            <a:off x="0" y="0"/>
            <a:ext cx="1905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E6651245-F8FA-4280-86E8-A02EA6F9D183}"/>
              </a:ext>
            </a:extLst>
          </p:cNvPr>
          <p:cNvSpPr/>
          <p:nvPr userDrawn="1"/>
        </p:nvSpPr>
        <p:spPr>
          <a:xfrm>
            <a:off x="1905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92243009-72E0-4065-A4ED-BF9024B3D4FB}"/>
              </a:ext>
            </a:extLst>
          </p:cNvPr>
          <p:cNvSpPr/>
          <p:nvPr userDrawn="1"/>
        </p:nvSpPr>
        <p:spPr>
          <a:xfrm>
            <a:off x="5334000" y="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445E1145-BC25-4AC5-8B8D-8AECD11F1713}"/>
              </a:ext>
            </a:extLst>
          </p:cNvPr>
          <p:cNvSpPr/>
          <p:nvPr userDrawn="1"/>
        </p:nvSpPr>
        <p:spPr>
          <a:xfrm>
            <a:off x="8763000" y="3429000"/>
            <a:ext cx="3429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4" name="Segnaposto immagine 43">
            <a:extLst>
              <a:ext uri="{FF2B5EF4-FFF2-40B4-BE49-F238E27FC236}">
                <a16:creationId xmlns:a16="http://schemas.microsoft.com/office/drawing/2014/main" id="{79F851B1-E044-41C4-88D1-6BA4FBC8396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47" name="Segnaposto immagine 46">
            <a:extLst>
              <a:ext uri="{FF2B5EF4-FFF2-40B4-BE49-F238E27FC236}">
                <a16:creationId xmlns:a16="http://schemas.microsoft.com/office/drawing/2014/main" id="{EEE85C52-E5BA-4142-AE8D-7B357E4A47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34000" y="342900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0" name="Segnaposto immagine 49">
            <a:extLst>
              <a:ext uri="{FF2B5EF4-FFF2-40B4-BE49-F238E27FC236}">
                <a16:creationId xmlns:a16="http://schemas.microsoft.com/office/drawing/2014/main" id="{424B8959-FF9C-453C-8179-A0BF8D392B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63000" y="0"/>
            <a:ext cx="3429000" cy="34290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4" name="Titolo 1">
            <a:extLst>
              <a:ext uri="{FF2B5EF4-FFF2-40B4-BE49-F238E27FC236}">
                <a16:creationId xmlns:a16="http://schemas.microsoft.com/office/drawing/2014/main" id="{3F2D93AE-80E9-4043-9384-F0F06D6570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476501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il titolo master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4718" y="4697806"/>
            <a:ext cx="2800350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5" name="Segnaposto contenuto 2">
            <a:extLst>
              <a:ext uri="{FF2B5EF4-FFF2-40B4-BE49-F238E27FC236}">
                <a16:creationId xmlns:a16="http://schemas.microsoft.com/office/drawing/2014/main" id="{9D493CB6-06D1-4AD2-924D-64007FFFAC0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101931" y="4697805"/>
            <a:ext cx="2800351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6" name="Segnaposto contenuto 2">
            <a:extLst>
              <a:ext uri="{FF2B5EF4-FFF2-40B4-BE49-F238E27FC236}">
                <a16:creationId xmlns:a16="http://schemas.microsoft.com/office/drawing/2014/main" id="{D5B991DB-A408-4F6D-A8D0-5167D1E307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23718" y="1268809"/>
            <a:ext cx="2853532" cy="891383"/>
          </a:xfrm>
        </p:spPr>
        <p:txBody>
          <a:bodyPr rtlCol="0"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0" name="Segnaposto data 6">
            <a:extLst>
              <a:ext uri="{FF2B5EF4-FFF2-40B4-BE49-F238E27FC236}">
                <a16:creationId xmlns:a16="http://schemas.microsoft.com/office/drawing/2014/main" id="{CAE1BB52-31E7-4A74-9ED4-FDD92237639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194718" y="6356350"/>
            <a:ext cx="98391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1" name="Segnaposto piè di pagina 4">
            <a:extLst>
              <a:ext uri="{FF2B5EF4-FFF2-40B4-BE49-F238E27FC236}">
                <a16:creationId xmlns:a16="http://schemas.microsoft.com/office/drawing/2014/main" id="{EAF5ABA9-E5E2-43E4-ACD5-994ABC0856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334000" y="6356350"/>
            <a:ext cx="34290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2" name="Segnaposto numero diapositiva 5">
            <a:extLst>
              <a:ext uri="{FF2B5EF4-FFF2-40B4-BE49-F238E27FC236}">
                <a16:creationId xmlns:a16="http://schemas.microsoft.com/office/drawing/2014/main" id="{40AEA096-23EC-471A-85DB-52788D8475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722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za tempora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10">
            <a:extLst>
              <a:ext uri="{FF2B5EF4-FFF2-40B4-BE49-F238E27FC236}">
                <a16:creationId xmlns:a16="http://schemas.microsoft.com/office/drawing/2014/main" id="{7811C96E-0DEE-4C3C-914D-3D8E37D685D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6466" y="41604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Anno</a:t>
            </a:r>
          </a:p>
        </p:txBody>
      </p:sp>
      <p:sp>
        <p:nvSpPr>
          <p:cNvPr id="14" name="Segnaposto testo 10">
            <a:extLst>
              <a:ext uri="{FF2B5EF4-FFF2-40B4-BE49-F238E27FC236}">
                <a16:creationId xmlns:a16="http://schemas.microsoft.com/office/drawing/2014/main" id="{105D759B-EB6D-4560-B0B8-1F7EB7D1B8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980666" y="4160451"/>
            <a:ext cx="608493" cy="201776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Anno</a:t>
            </a:r>
          </a:p>
        </p:txBody>
      </p:sp>
      <p:sp>
        <p:nvSpPr>
          <p:cNvPr id="10" name="Segnaposto testo 10">
            <a:extLst>
              <a:ext uri="{FF2B5EF4-FFF2-40B4-BE49-F238E27FC236}">
                <a16:creationId xmlns:a16="http://schemas.microsoft.com/office/drawing/2014/main" id="{401495E4-6A47-4169-8AF4-736F7CF55C3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4A350147-917D-4020-B9C3-CE41143A103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2" name="Segnaposto testo 10">
            <a:extLst>
              <a:ext uri="{FF2B5EF4-FFF2-40B4-BE49-F238E27FC236}">
                <a16:creationId xmlns:a16="http://schemas.microsoft.com/office/drawing/2014/main" id="{595A6F9E-88A2-46C6-B4B4-642D65C42C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3" name="Segnaposto testo 10">
            <a:extLst>
              <a:ext uri="{FF2B5EF4-FFF2-40B4-BE49-F238E27FC236}">
                <a16:creationId xmlns:a16="http://schemas.microsoft.com/office/drawing/2014/main" id="{11C0F1C3-D7E3-418A-8706-CD257C1F5B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5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5" name="Segnaposto testo 10">
            <a:extLst>
              <a:ext uri="{FF2B5EF4-FFF2-40B4-BE49-F238E27FC236}">
                <a16:creationId xmlns:a16="http://schemas.microsoft.com/office/drawing/2014/main" id="{8715823E-52F8-49ED-9EC8-E99ED0915BD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2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6" name="Segnaposto testo 10">
            <a:extLst>
              <a:ext uri="{FF2B5EF4-FFF2-40B4-BE49-F238E27FC236}">
                <a16:creationId xmlns:a16="http://schemas.microsoft.com/office/drawing/2014/main" id="{7DF700D5-2F9B-4B15-92CF-1052851D5E1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7" name="Segnaposto testo 10">
            <a:extLst>
              <a:ext uri="{FF2B5EF4-FFF2-40B4-BE49-F238E27FC236}">
                <a16:creationId xmlns:a16="http://schemas.microsoft.com/office/drawing/2014/main" id="{BB40768A-A2DB-44AA-89F5-071BCE4D9F9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9" name="Segnaposto testo 10">
            <a:extLst>
              <a:ext uri="{FF2B5EF4-FFF2-40B4-BE49-F238E27FC236}">
                <a16:creationId xmlns:a16="http://schemas.microsoft.com/office/drawing/2014/main" id="{105B8381-43DD-41A0-A705-D1255AC449A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8435" y="3658480"/>
            <a:ext cx="393192" cy="390677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0" name="Segnaposto testo 10">
            <a:extLst>
              <a:ext uri="{FF2B5EF4-FFF2-40B4-BE49-F238E27FC236}">
                <a16:creationId xmlns:a16="http://schemas.microsoft.com/office/drawing/2014/main" id="{C178CB7C-93FB-40C1-9170-B99EF8EE9E8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1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18" name="Segnaposto testo 10">
            <a:extLst>
              <a:ext uri="{FF2B5EF4-FFF2-40B4-BE49-F238E27FC236}">
                <a16:creationId xmlns:a16="http://schemas.microsoft.com/office/drawing/2014/main" id="{16D07EB6-011E-4F65-9F28-20CAB54640E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8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1" name="Segnaposto testo 10">
            <a:extLst>
              <a:ext uri="{FF2B5EF4-FFF2-40B4-BE49-F238E27FC236}">
                <a16:creationId xmlns:a16="http://schemas.microsoft.com/office/drawing/2014/main" id="{A2B65EAF-1F60-417C-B138-F72EFEBF6D8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2" name="Segnaposto testo 10">
            <a:extLst>
              <a:ext uri="{FF2B5EF4-FFF2-40B4-BE49-F238E27FC236}">
                <a16:creationId xmlns:a16="http://schemas.microsoft.com/office/drawing/2014/main" id="{76D120F4-A640-421C-B1F8-406158CFB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3" name="Segnaposto testo 10">
            <a:extLst>
              <a:ext uri="{FF2B5EF4-FFF2-40B4-BE49-F238E27FC236}">
                <a16:creationId xmlns:a16="http://schemas.microsoft.com/office/drawing/2014/main" id="{BBD14391-1DC8-4D56-951F-25C5BDB392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4" name="Segnaposto testo 10">
            <a:extLst>
              <a:ext uri="{FF2B5EF4-FFF2-40B4-BE49-F238E27FC236}">
                <a16:creationId xmlns:a16="http://schemas.microsoft.com/office/drawing/2014/main" id="{93FC04C9-D1DE-47BA-8D50-6D762B72B8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7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5" name="Segnaposto testo 10">
            <a:extLst>
              <a:ext uri="{FF2B5EF4-FFF2-40B4-BE49-F238E27FC236}">
                <a16:creationId xmlns:a16="http://schemas.microsoft.com/office/drawing/2014/main" id="{B8FB174F-BC80-4817-90C7-42F90C7978E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6" name="Segnaposto testo 10">
            <a:extLst>
              <a:ext uri="{FF2B5EF4-FFF2-40B4-BE49-F238E27FC236}">
                <a16:creationId xmlns:a16="http://schemas.microsoft.com/office/drawing/2014/main" id="{E896FB65-5B08-4993-8523-822688BB2A9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7" name="Segnaposto testo 10">
            <a:extLst>
              <a:ext uri="{FF2B5EF4-FFF2-40B4-BE49-F238E27FC236}">
                <a16:creationId xmlns:a16="http://schemas.microsoft.com/office/drawing/2014/main" id="{DBAF247D-367F-4524-9E85-4B66631D530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8" name="Segnaposto testo 10">
            <a:extLst>
              <a:ext uri="{FF2B5EF4-FFF2-40B4-BE49-F238E27FC236}">
                <a16:creationId xmlns:a16="http://schemas.microsoft.com/office/drawing/2014/main" id="{4F9BFDEC-4D89-4C8E-A3D9-A6DF0297F78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29" name="Segnaposto testo 10">
            <a:extLst>
              <a:ext uri="{FF2B5EF4-FFF2-40B4-BE49-F238E27FC236}">
                <a16:creationId xmlns:a16="http://schemas.microsoft.com/office/drawing/2014/main" id="{9C08EC58-18EC-4890-94D6-2422A6BBA8D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30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1" name="Segnaposto testo 10">
            <a:extLst>
              <a:ext uri="{FF2B5EF4-FFF2-40B4-BE49-F238E27FC236}">
                <a16:creationId xmlns:a16="http://schemas.microsoft.com/office/drawing/2014/main" id="{5F5960EF-7F51-41A0-9E73-D2F727AB3F0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2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2" name="Segnaposto testo 10">
            <a:extLst>
              <a:ext uri="{FF2B5EF4-FFF2-40B4-BE49-F238E27FC236}">
                <a16:creationId xmlns:a16="http://schemas.microsoft.com/office/drawing/2014/main" id="{9F81D711-9D82-42A4-8AB2-12D1F4490AAD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4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0" name="Segnaposto testo 10">
            <a:extLst>
              <a:ext uri="{FF2B5EF4-FFF2-40B4-BE49-F238E27FC236}">
                <a16:creationId xmlns:a16="http://schemas.microsoft.com/office/drawing/2014/main" id="{D360A36A-7282-4045-B0DF-503E6A97BA4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6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3" name="Segnaposto testo 10">
            <a:extLst>
              <a:ext uri="{FF2B5EF4-FFF2-40B4-BE49-F238E27FC236}">
                <a16:creationId xmlns:a16="http://schemas.microsoft.com/office/drawing/2014/main" id="{0A2E5DCC-5FCD-4396-9980-17ECD06BB370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8435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34" name="Segnaposto testo 10">
            <a:extLst>
              <a:ext uri="{FF2B5EF4-FFF2-40B4-BE49-F238E27FC236}">
                <a16:creationId xmlns:a16="http://schemas.microsoft.com/office/drawing/2014/main" id="{A3860367-6AF8-4009-AE8B-33DEE49D177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90430" y="3658480"/>
            <a:ext cx="393192" cy="393192"/>
          </a:xfrm>
          <a:solidFill>
            <a:schemeClr val="accent4"/>
          </a:solidFill>
        </p:spPr>
        <p:txBody>
          <a:bodyPr lIns="0" tIns="0" rIns="0" bIns="0" rtlCol="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it-IT" noProof="0"/>
              <a:t>MM</a:t>
            </a:r>
          </a:p>
        </p:txBody>
      </p:sp>
      <p:sp>
        <p:nvSpPr>
          <p:cNvPr id="80" name="Titolo 1">
            <a:extLst>
              <a:ext uri="{FF2B5EF4-FFF2-40B4-BE49-F238E27FC236}">
                <a16:creationId xmlns:a16="http://schemas.microsoft.com/office/drawing/2014/main" id="{BD315BE3-66BC-448E-AC25-B8B59C800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0952" y="629616"/>
            <a:ext cx="6550096" cy="1325563"/>
          </a:xfrm>
        </p:spPr>
        <p:txBody>
          <a:bodyPr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il titolo master </a:t>
            </a:r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8791A8F7-D0D7-459C-816C-06A776192CF1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4" name="Rettangolo 83">
            <a:extLst>
              <a:ext uri="{FF2B5EF4-FFF2-40B4-BE49-F238E27FC236}">
                <a16:creationId xmlns:a16="http://schemas.microsoft.com/office/drawing/2014/main" id="{63CFF470-94CA-4087-8B57-84A251AB5728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6" name="Rettangolo 85">
            <a:extLst>
              <a:ext uri="{FF2B5EF4-FFF2-40B4-BE49-F238E27FC236}">
                <a16:creationId xmlns:a16="http://schemas.microsoft.com/office/drawing/2014/main" id="{8741B3D2-0E68-4CDE-B746-65D383DA0EF1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8" name="Rettangolo 87">
            <a:extLst>
              <a:ext uri="{FF2B5EF4-FFF2-40B4-BE49-F238E27FC236}">
                <a16:creationId xmlns:a16="http://schemas.microsoft.com/office/drawing/2014/main" id="{F24D9BB9-0D5B-45D1-A9B9-F8985612AD6E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0" name="Rettangolo 89">
            <a:extLst>
              <a:ext uri="{FF2B5EF4-FFF2-40B4-BE49-F238E27FC236}">
                <a16:creationId xmlns:a16="http://schemas.microsoft.com/office/drawing/2014/main" id="{DB714EE5-FC7B-4FDA-88D7-B7DB551EA274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2" name="Rettangolo 91">
            <a:extLst>
              <a:ext uri="{FF2B5EF4-FFF2-40B4-BE49-F238E27FC236}">
                <a16:creationId xmlns:a16="http://schemas.microsoft.com/office/drawing/2014/main" id="{D6984438-C7B6-469B-A0A3-F7C9F2CC6DBD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4" name="Rettangolo 93">
            <a:extLst>
              <a:ext uri="{FF2B5EF4-FFF2-40B4-BE49-F238E27FC236}">
                <a16:creationId xmlns:a16="http://schemas.microsoft.com/office/drawing/2014/main" id="{57EBFF5E-9DF7-4591-AC16-CB1D6AE0D25A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6" name="Rettangolo 95">
            <a:extLst>
              <a:ext uri="{FF2B5EF4-FFF2-40B4-BE49-F238E27FC236}">
                <a16:creationId xmlns:a16="http://schemas.microsoft.com/office/drawing/2014/main" id="{29E0EA42-935D-43B4-AB8D-FDC3007FD20C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8" name="Rettangolo 97">
            <a:extLst>
              <a:ext uri="{FF2B5EF4-FFF2-40B4-BE49-F238E27FC236}">
                <a16:creationId xmlns:a16="http://schemas.microsoft.com/office/drawing/2014/main" id="{EDD61E09-E863-45B9-9F49-02EA501C578E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0" name="Rettangolo 99">
            <a:extLst>
              <a:ext uri="{FF2B5EF4-FFF2-40B4-BE49-F238E27FC236}">
                <a16:creationId xmlns:a16="http://schemas.microsoft.com/office/drawing/2014/main" id="{52DB4680-C46B-45C0-9514-7B5E0B10E393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2" name="Rettangolo 101">
            <a:extLst>
              <a:ext uri="{FF2B5EF4-FFF2-40B4-BE49-F238E27FC236}">
                <a16:creationId xmlns:a16="http://schemas.microsoft.com/office/drawing/2014/main" id="{3AAA84B2-8B6A-4266-8305-9222B397D900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4" name="Rettangolo 103">
            <a:extLst>
              <a:ext uri="{FF2B5EF4-FFF2-40B4-BE49-F238E27FC236}">
                <a16:creationId xmlns:a16="http://schemas.microsoft.com/office/drawing/2014/main" id="{6288CF74-DD4A-450A-A6CE-FD0BAFADE3CC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6" name="Rettangolo 105">
            <a:extLst>
              <a:ext uri="{FF2B5EF4-FFF2-40B4-BE49-F238E27FC236}">
                <a16:creationId xmlns:a16="http://schemas.microsoft.com/office/drawing/2014/main" id="{7CC73489-9E12-4EC4-BFC7-9BB5C27C2E1F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8" name="Rettangolo 107">
            <a:extLst>
              <a:ext uri="{FF2B5EF4-FFF2-40B4-BE49-F238E27FC236}">
                <a16:creationId xmlns:a16="http://schemas.microsoft.com/office/drawing/2014/main" id="{A2658D15-43FF-4F4D-AAE7-4B9122899193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0" name="Rettangolo 109">
            <a:extLst>
              <a:ext uri="{FF2B5EF4-FFF2-40B4-BE49-F238E27FC236}">
                <a16:creationId xmlns:a16="http://schemas.microsoft.com/office/drawing/2014/main" id="{AFA77309-00B7-459D-BA45-EE1AEAA3B0CD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2" name="Rettangolo 111">
            <a:extLst>
              <a:ext uri="{FF2B5EF4-FFF2-40B4-BE49-F238E27FC236}">
                <a16:creationId xmlns:a16="http://schemas.microsoft.com/office/drawing/2014/main" id="{30775FA4-041A-45A7-8F49-9CBD363A28BB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4" name="Rettangolo 113">
            <a:extLst>
              <a:ext uri="{FF2B5EF4-FFF2-40B4-BE49-F238E27FC236}">
                <a16:creationId xmlns:a16="http://schemas.microsoft.com/office/drawing/2014/main" id="{5508D4AD-2238-4B32-B766-397DD7A6E429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6" name="Rettangolo 115">
            <a:extLst>
              <a:ext uri="{FF2B5EF4-FFF2-40B4-BE49-F238E27FC236}">
                <a16:creationId xmlns:a16="http://schemas.microsoft.com/office/drawing/2014/main" id="{F4B50382-516D-4475-956A-F7F9FD3E08E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8" name="Rettangolo 117">
            <a:extLst>
              <a:ext uri="{FF2B5EF4-FFF2-40B4-BE49-F238E27FC236}">
                <a16:creationId xmlns:a16="http://schemas.microsoft.com/office/drawing/2014/main" id="{C399009F-0A9E-4E2F-B4EF-3ECF21378479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0" name="Rettangolo 119">
            <a:extLst>
              <a:ext uri="{FF2B5EF4-FFF2-40B4-BE49-F238E27FC236}">
                <a16:creationId xmlns:a16="http://schemas.microsoft.com/office/drawing/2014/main" id="{7CFBE686-CBC8-41CE-B11B-CF0C378E6EDE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2" name="Rettangolo 121">
            <a:extLst>
              <a:ext uri="{FF2B5EF4-FFF2-40B4-BE49-F238E27FC236}">
                <a16:creationId xmlns:a16="http://schemas.microsoft.com/office/drawing/2014/main" id="{D8450F92-73B1-46EB-A8BC-80B995ED31D0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4" name="Rettangolo 123">
            <a:extLst>
              <a:ext uri="{FF2B5EF4-FFF2-40B4-BE49-F238E27FC236}">
                <a16:creationId xmlns:a16="http://schemas.microsoft.com/office/drawing/2014/main" id="{E7EBDAD3-E952-4A8E-8DCF-BAD616AE8FD0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6" name="Rettangolo 125">
            <a:extLst>
              <a:ext uri="{FF2B5EF4-FFF2-40B4-BE49-F238E27FC236}">
                <a16:creationId xmlns:a16="http://schemas.microsoft.com/office/drawing/2014/main" id="{C135B39D-DCFF-48D1-B7C8-418310C34B9F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8" name="Rettangolo 127">
            <a:extLst>
              <a:ext uri="{FF2B5EF4-FFF2-40B4-BE49-F238E27FC236}">
                <a16:creationId xmlns:a16="http://schemas.microsoft.com/office/drawing/2014/main" id="{566893CC-18D8-4978-98A0-9F0F1A58F70F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0" name="Rettangolo 129">
            <a:extLst>
              <a:ext uri="{FF2B5EF4-FFF2-40B4-BE49-F238E27FC236}">
                <a16:creationId xmlns:a16="http://schemas.microsoft.com/office/drawing/2014/main" id="{A59803DA-84F5-4810-9D67-82851BBBF7B7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2" name="Rettangolo 131">
            <a:extLst>
              <a:ext uri="{FF2B5EF4-FFF2-40B4-BE49-F238E27FC236}">
                <a16:creationId xmlns:a16="http://schemas.microsoft.com/office/drawing/2014/main" id="{7A9BDBED-FA8E-4080-8786-5B97A485DDB6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4" name="Rettangolo 133">
            <a:extLst>
              <a:ext uri="{FF2B5EF4-FFF2-40B4-BE49-F238E27FC236}">
                <a16:creationId xmlns:a16="http://schemas.microsoft.com/office/drawing/2014/main" id="{9D3328E7-2083-4FC9-B32F-1FED3CDFFF3B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6" name="Rettangolo 135">
            <a:extLst>
              <a:ext uri="{FF2B5EF4-FFF2-40B4-BE49-F238E27FC236}">
                <a16:creationId xmlns:a16="http://schemas.microsoft.com/office/drawing/2014/main" id="{97D29CBA-4952-44B4-A695-45B4490EEB8D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8" name="Rettangolo 137">
            <a:extLst>
              <a:ext uri="{FF2B5EF4-FFF2-40B4-BE49-F238E27FC236}">
                <a16:creationId xmlns:a16="http://schemas.microsoft.com/office/drawing/2014/main" id="{65338F58-85B5-4095-931F-DE4D676A6192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40" name="Rettangolo 139">
            <a:extLst>
              <a:ext uri="{FF2B5EF4-FFF2-40B4-BE49-F238E27FC236}">
                <a16:creationId xmlns:a16="http://schemas.microsoft.com/office/drawing/2014/main" id="{62101AC6-3DF3-44E3-8F37-4D420EFB890E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42" name="Rettangolo 141">
            <a:extLst>
              <a:ext uri="{FF2B5EF4-FFF2-40B4-BE49-F238E27FC236}">
                <a16:creationId xmlns:a16="http://schemas.microsoft.com/office/drawing/2014/main" id="{D3E958D7-1972-40AD-A538-8302A14984AB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44" name="Rettangolo 143">
            <a:extLst>
              <a:ext uri="{FF2B5EF4-FFF2-40B4-BE49-F238E27FC236}">
                <a16:creationId xmlns:a16="http://schemas.microsoft.com/office/drawing/2014/main" id="{AAAD3289-DEFC-4EC6-BF0C-2B56CE1CD19B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46" name="Rettangolo 145">
            <a:extLst>
              <a:ext uri="{FF2B5EF4-FFF2-40B4-BE49-F238E27FC236}">
                <a16:creationId xmlns:a16="http://schemas.microsoft.com/office/drawing/2014/main" id="{7EA5B12A-0ADE-4B3A-A74C-D3487E40A7C4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48" name="Rettangolo 147">
            <a:extLst>
              <a:ext uri="{FF2B5EF4-FFF2-40B4-BE49-F238E27FC236}">
                <a16:creationId xmlns:a16="http://schemas.microsoft.com/office/drawing/2014/main" id="{423D27DE-07B7-4053-A551-3515F702FECE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55" name="Segnaposto data 3">
            <a:extLst>
              <a:ext uri="{FF2B5EF4-FFF2-40B4-BE49-F238E27FC236}">
                <a16:creationId xmlns:a16="http://schemas.microsoft.com/office/drawing/2014/main" id="{DAAD24F3-0234-4B5A-84DA-945939E26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156" name="Segnaposto piè di pagina 4">
            <a:extLst>
              <a:ext uri="{FF2B5EF4-FFF2-40B4-BE49-F238E27FC236}">
                <a16:creationId xmlns:a16="http://schemas.microsoft.com/office/drawing/2014/main" id="{664012DC-ACEF-433E-A505-4617F7A7EE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157" name="Segnaposto numero diapositiva 5">
            <a:extLst>
              <a:ext uri="{FF2B5EF4-FFF2-40B4-BE49-F238E27FC236}">
                <a16:creationId xmlns:a16="http://schemas.microsoft.com/office/drawing/2014/main" id="{58602E04-6AE9-4AB4-8C82-ADECCA2FC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415237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, contenuto e foto incorniciat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ttangolo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758342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1" name="Rettangolo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700735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7" name="Segnaposto immagine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7351" y="572886"/>
            <a:ext cx="4608577" cy="5709042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786" y="1047146"/>
            <a:ext cx="4603750" cy="955826"/>
          </a:xfrm>
        </p:spPr>
        <p:txBody>
          <a:bodyPr lIns="0" rtlCol="0" anchor="t">
            <a:no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01" y="3202442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643128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643128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643128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643128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643128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643128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643128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6431280" y="4010202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643128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643128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643128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643128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700735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7583424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815949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8735568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9311640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9887712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10463784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11039856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11615928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11615928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11615928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11615928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5" name="Rettangolo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11615928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7" name="Rettangolo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11615928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9" name="Rettangolo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11615928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1" name="Rettangolo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11615928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11615928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5" name="Rettangolo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11615928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7" name="Rettangolo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11615928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9" name="Rettangolo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11615928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8159496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7" name="Rettangolo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873556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9" name="Rettangolo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9311640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1" name="Rettangolo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9887712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3" name="Rettangolo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10463784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5" name="Rettangolo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11039856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" name="Segnaposto immagine online 4">
            <a:extLst>
              <a:ext uri="{FF2B5EF4-FFF2-40B4-BE49-F238E27FC236}">
                <a16:creationId xmlns:a16="http://schemas.microsoft.com/office/drawing/2014/main" id="{3F93CAB0-49C3-4A79-B42E-9E1448EB8C16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437001" y="2221535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aggiungere un'immagine online</a:t>
            </a:r>
          </a:p>
        </p:txBody>
      </p:sp>
      <p:sp>
        <p:nvSpPr>
          <p:cNvPr id="48" name="Segnaposto testo 2">
            <a:extLst>
              <a:ext uri="{FF2B5EF4-FFF2-40B4-BE49-F238E27FC236}">
                <a16:creationId xmlns:a16="http://schemas.microsoft.com/office/drawing/2014/main" id="{7F604C77-9D98-476E-94D5-E470DD4AF761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741177" y="3202442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0" name="Segnaposto immagine online 4">
            <a:extLst>
              <a:ext uri="{FF2B5EF4-FFF2-40B4-BE49-F238E27FC236}">
                <a16:creationId xmlns:a16="http://schemas.microsoft.com/office/drawing/2014/main" id="{9CF5CB34-93EF-4B2B-A1BE-32B6ED047CA5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4366877" y="2221535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aggiungere un'immagine online</a:t>
            </a:r>
          </a:p>
        </p:txBody>
      </p:sp>
      <p:sp>
        <p:nvSpPr>
          <p:cNvPr id="52" name="Segnaposto testo 2">
            <a:extLst>
              <a:ext uri="{FF2B5EF4-FFF2-40B4-BE49-F238E27FC236}">
                <a16:creationId xmlns:a16="http://schemas.microsoft.com/office/drawing/2014/main" id="{FC62B88D-998E-4BF7-848E-A2874E941CD7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11301" y="5143144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4" name="Segnaposto immagine online 4">
            <a:extLst>
              <a:ext uri="{FF2B5EF4-FFF2-40B4-BE49-F238E27FC236}">
                <a16:creationId xmlns:a16="http://schemas.microsoft.com/office/drawing/2014/main" id="{5323F037-C84F-497F-BB92-7183D356BA26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1437001" y="4162237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aggiungere un'immagine online</a:t>
            </a:r>
          </a:p>
        </p:txBody>
      </p:sp>
      <p:sp>
        <p:nvSpPr>
          <p:cNvPr id="56" name="Segnaposto testo 2">
            <a:extLst>
              <a:ext uri="{FF2B5EF4-FFF2-40B4-BE49-F238E27FC236}">
                <a16:creationId xmlns:a16="http://schemas.microsoft.com/office/drawing/2014/main" id="{FF3F35AF-A5CD-4066-97B9-902126AD393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741177" y="5143144"/>
            <a:ext cx="2001667" cy="74721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8" name="Segnaposto immagine online 4">
            <a:extLst>
              <a:ext uri="{FF2B5EF4-FFF2-40B4-BE49-F238E27FC236}">
                <a16:creationId xmlns:a16="http://schemas.microsoft.com/office/drawing/2014/main" id="{9A265732-BAC2-478A-92AE-23D502B7FF1A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4366877" y="4162237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aggiungere un'immagine online</a:t>
            </a:r>
          </a:p>
        </p:txBody>
      </p:sp>
      <p:sp>
        <p:nvSpPr>
          <p:cNvPr id="62" name="Segnaposto data 3">
            <a:extLst>
              <a:ext uri="{FF2B5EF4-FFF2-40B4-BE49-F238E27FC236}">
                <a16:creationId xmlns:a16="http://schemas.microsoft.com/office/drawing/2014/main" id="{A156C4CF-5CE6-43DE-AA90-A75AB2BB67B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5025" y="6356350"/>
            <a:ext cx="806416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4" name="Segnaposto piè di pagina 4">
            <a:extLst>
              <a:ext uri="{FF2B5EF4-FFF2-40B4-BE49-F238E27FC236}">
                <a16:creationId xmlns:a16="http://schemas.microsoft.com/office/drawing/2014/main" id="{4EA599FC-289F-4C20-9865-DAA03F574E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1956" y="6356350"/>
            <a:ext cx="3028643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6" name="Segnaposto numero diapositiva 5">
            <a:extLst>
              <a:ext uri="{FF2B5EF4-FFF2-40B4-BE49-F238E27FC236}">
                <a16:creationId xmlns:a16="http://schemas.microsoft.com/office/drawing/2014/main" id="{D18BF7DD-991C-4210-9977-3CCAFDB578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558274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  <p15:guide id="2" pos="352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3 contenut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ttangolo 61">
            <a:extLst>
              <a:ext uri="{FF2B5EF4-FFF2-40B4-BE49-F238E27FC236}">
                <a16:creationId xmlns:a16="http://schemas.microsoft.com/office/drawing/2014/main" id="{E1FA9687-5666-46AC-B2C5-FDA4A4EF6670}"/>
              </a:ext>
            </a:extLst>
          </p:cNvPr>
          <p:cNvSpPr/>
          <p:nvPr userDrawn="1"/>
        </p:nvSpPr>
        <p:spPr>
          <a:xfrm>
            <a:off x="0" y="2682910"/>
            <a:ext cx="4050792" cy="4172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3A0B6809-6EF5-4C1C-AE26-93D43D084EE4}"/>
              </a:ext>
            </a:extLst>
          </p:cNvPr>
          <p:cNvSpPr/>
          <p:nvPr userDrawn="1"/>
        </p:nvSpPr>
        <p:spPr>
          <a:xfrm>
            <a:off x="4070604" y="2662273"/>
            <a:ext cx="4050792" cy="4172532"/>
          </a:xfrm>
          <a:prstGeom prst="rect">
            <a:avLst/>
          </a:prstGeom>
          <a:solidFill>
            <a:schemeClr val="accent4"/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6DDDE35A-F618-42E2-AA04-F609770EFA37}"/>
              </a:ext>
            </a:extLst>
          </p:cNvPr>
          <p:cNvSpPr/>
          <p:nvPr userDrawn="1"/>
        </p:nvSpPr>
        <p:spPr>
          <a:xfrm>
            <a:off x="8141208" y="2662273"/>
            <a:ext cx="4050792" cy="419316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74505" y="629616"/>
            <a:ext cx="8042991" cy="1325563"/>
          </a:xfrm>
        </p:spPr>
        <p:txBody>
          <a:bodyPr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il titolo master 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1433484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4658823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250859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088EB2E-CD96-47B9-A63A-8D18CCA89512}"/>
              </a:ext>
            </a:extLst>
          </p:cNvPr>
          <p:cNvSpPr/>
          <p:nvPr userDrawn="1"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338708E-067F-4FA9-BA12-1C4EA2B37A63}"/>
              </a:ext>
            </a:extLst>
          </p:cNvPr>
          <p:cNvSpPr/>
          <p:nvPr userDrawn="1"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E35FFEA-E06D-408B-A778-0B32F03EFF9F}"/>
              </a:ext>
            </a:extLst>
          </p:cNvPr>
          <p:cNvSpPr/>
          <p:nvPr userDrawn="1"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A48561E-6688-489C-BA9B-9C5D3AD90706}"/>
              </a:ext>
            </a:extLst>
          </p:cNvPr>
          <p:cNvSpPr/>
          <p:nvPr userDrawn="1"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D6BE74A-DCDC-4736-A000-7680D880DF04}"/>
              </a:ext>
            </a:extLst>
          </p:cNvPr>
          <p:cNvSpPr/>
          <p:nvPr userDrawn="1"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5030A29-CB1B-4217-961C-E14F3593D004}"/>
              </a:ext>
            </a:extLst>
          </p:cNvPr>
          <p:cNvSpPr/>
          <p:nvPr userDrawn="1"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D0C4995-9291-4EC8-9EE7-99138E697D86}"/>
              </a:ext>
            </a:extLst>
          </p:cNvPr>
          <p:cNvSpPr/>
          <p:nvPr userDrawn="1"/>
        </p:nvSpPr>
        <p:spPr>
          <a:xfrm>
            <a:off x="967601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3F7B342-9394-4E5F-BE39-DC03310AD81F}"/>
              </a:ext>
            </a:extLst>
          </p:cNvPr>
          <p:cNvSpPr/>
          <p:nvPr userDrawn="1"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9D4940C5-39A1-40E8-8A26-EDA81A5FF6E2}"/>
              </a:ext>
            </a:extLst>
          </p:cNvPr>
          <p:cNvSpPr/>
          <p:nvPr userDrawn="1"/>
        </p:nvSpPr>
        <p:spPr>
          <a:xfrm>
            <a:off x="7884162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0F268A38-2DB0-40ED-A3BD-7B0DBF3DC185}"/>
              </a:ext>
            </a:extLst>
          </p:cNvPr>
          <p:cNvSpPr/>
          <p:nvPr userDrawn="1"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9222658B-4E93-40D4-8683-4BFDB7FD28AC}"/>
              </a:ext>
            </a:extLst>
          </p:cNvPr>
          <p:cNvSpPr/>
          <p:nvPr userDrawn="1"/>
        </p:nvSpPr>
        <p:spPr>
          <a:xfrm>
            <a:off x="11109501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CE94E203-4D9D-4315-811B-6AEBDA949895}"/>
              </a:ext>
            </a:extLst>
          </p:cNvPr>
          <p:cNvSpPr/>
          <p:nvPr userDrawn="1"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958DF5A4-693E-486D-BAB8-69D0BDAE74CE}"/>
              </a:ext>
            </a:extLst>
          </p:cNvPr>
          <p:cNvSpPr/>
          <p:nvPr userDrawn="1"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2FBA4F83-ED0B-439D-983D-DBBFB23D2612}"/>
              </a:ext>
            </a:extLst>
          </p:cNvPr>
          <p:cNvSpPr/>
          <p:nvPr userDrawn="1"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3EB3F76F-9FC5-454E-9B4F-C471289878CD}"/>
              </a:ext>
            </a:extLst>
          </p:cNvPr>
          <p:cNvSpPr/>
          <p:nvPr userDrawn="1"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91B303D9-4182-4C78-A463-7ED50F26193B}"/>
              </a:ext>
            </a:extLst>
          </p:cNvPr>
          <p:cNvSpPr/>
          <p:nvPr userDrawn="1"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7" name="Segnaposto testo 2">
            <a:extLst>
              <a:ext uri="{FF2B5EF4-FFF2-40B4-BE49-F238E27FC236}">
                <a16:creationId xmlns:a16="http://schemas.microsoft.com/office/drawing/2014/main" id="{EF16DA6B-95E3-47E1-84FF-3BC278B4138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56168" y="4922388"/>
            <a:ext cx="2176974" cy="56651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68" name="Segnaposto immagine online 4">
            <a:extLst>
              <a:ext uri="{FF2B5EF4-FFF2-40B4-BE49-F238E27FC236}">
                <a16:creationId xmlns:a16="http://schemas.microsoft.com/office/drawing/2014/main" id="{CAAD9B35-EE81-48EC-8761-181F054A07C5}"/>
              </a:ext>
            </a:extLst>
          </p:cNvPr>
          <p:cNvSpPr>
            <a:spLocks noGrp="1"/>
          </p:cNvSpPr>
          <p:nvPr>
            <p:ph type="clipArt" sz="quarter" idx="11"/>
          </p:nvPr>
        </p:nvSpPr>
        <p:spPr>
          <a:xfrm>
            <a:off x="1668302" y="3911001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aggiungere un'immagine online</a:t>
            </a:r>
          </a:p>
        </p:txBody>
      </p:sp>
      <p:sp>
        <p:nvSpPr>
          <p:cNvPr id="69" name="Segnaposto testo 2">
            <a:extLst>
              <a:ext uri="{FF2B5EF4-FFF2-40B4-BE49-F238E27FC236}">
                <a16:creationId xmlns:a16="http://schemas.microsoft.com/office/drawing/2014/main" id="{BDA65F58-E1F7-44CA-BD9C-34919803B82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4969746" y="4922388"/>
            <a:ext cx="2176974" cy="56651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0" name="Segnaposto immagine online 4">
            <a:extLst>
              <a:ext uri="{FF2B5EF4-FFF2-40B4-BE49-F238E27FC236}">
                <a16:creationId xmlns:a16="http://schemas.microsoft.com/office/drawing/2014/main" id="{0FC3B20B-4758-4A42-8F93-33F464E4670F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5681880" y="3911001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aggiungere un'immagine online</a:t>
            </a:r>
          </a:p>
        </p:txBody>
      </p:sp>
      <p:sp>
        <p:nvSpPr>
          <p:cNvPr id="72" name="Segnaposto testo 2">
            <a:extLst>
              <a:ext uri="{FF2B5EF4-FFF2-40B4-BE49-F238E27FC236}">
                <a16:creationId xmlns:a16="http://schemas.microsoft.com/office/drawing/2014/main" id="{3235C0E0-A540-41F6-8358-8E19E9EFBA01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050970" y="4922388"/>
            <a:ext cx="2176974" cy="56651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73" name="Segnaposto immagine online 4">
            <a:extLst>
              <a:ext uri="{FF2B5EF4-FFF2-40B4-BE49-F238E27FC236}">
                <a16:creationId xmlns:a16="http://schemas.microsoft.com/office/drawing/2014/main" id="{D16285A0-0824-4A0A-892F-2ABEEB9CAC28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9763104" y="3911001"/>
            <a:ext cx="747216" cy="747216"/>
          </a:xfrm>
        </p:spPr>
        <p:txBody>
          <a:bodyPr rtlCol="0"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aggiungere un'immagine online</a:t>
            </a:r>
          </a:p>
        </p:txBody>
      </p:sp>
      <p:sp>
        <p:nvSpPr>
          <p:cNvPr id="74" name="Segnaposto data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75" name="Segnaposto piè di pagina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76" name="Segnaposto numero diapositiva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10251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57600" y="3296920"/>
            <a:ext cx="7315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74585" y="2766220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il titolo master</a:t>
            </a:r>
          </a:p>
        </p:txBody>
      </p:sp>
      <p:sp>
        <p:nvSpPr>
          <p:cNvPr id="50" name="Segnaposto contenuto 2">
            <a:extLst>
              <a:ext uri="{FF2B5EF4-FFF2-40B4-BE49-F238E27FC236}">
                <a16:creationId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657600" y="4126230"/>
            <a:ext cx="7315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" name="Segnaposto immagine online 4">
            <a:extLst>
              <a:ext uri="{FF2B5EF4-FFF2-40B4-BE49-F238E27FC236}">
                <a16:creationId xmlns:a16="http://schemas.microsoft.com/office/drawing/2014/main" id="{B1173A38-564B-4926-9E0B-57DAB42A7194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6743700" y="1899285"/>
            <a:ext cx="1127125" cy="1127125"/>
          </a:xfrm>
        </p:spPr>
        <p:txBody>
          <a:bodyPr rtlCol="0"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aggiungere un'immagine online</a:t>
            </a:r>
          </a:p>
        </p:txBody>
      </p:sp>
      <p:sp>
        <p:nvSpPr>
          <p:cNvPr id="33" name="Segnaposto data 3">
            <a:extLst>
              <a:ext uri="{FF2B5EF4-FFF2-40B4-BE49-F238E27FC236}">
                <a16:creationId xmlns:a16="http://schemas.microsoft.com/office/drawing/2014/main" id="{2A70D14D-B032-42AB-863B-09AB9DB8C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35" name="Segnaposto piè di pagina 4">
            <a:extLst>
              <a:ext uri="{FF2B5EF4-FFF2-40B4-BE49-F238E27FC236}">
                <a16:creationId xmlns:a16="http://schemas.microsoft.com/office/drawing/2014/main" id="{06761B94-9FB3-4CC8-9201-29F6032957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37" name="Segnaposto numero diapositiva 5">
            <a:extLst>
              <a:ext uri="{FF2B5EF4-FFF2-40B4-BE49-F238E27FC236}">
                <a16:creationId xmlns:a16="http://schemas.microsoft.com/office/drawing/2014/main" id="{E3302F78-FDF8-4294-A286-EBE868040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26575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contenuto e fot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immagine 28">
            <a:extLst>
              <a:ext uri="{FF2B5EF4-FFF2-40B4-BE49-F238E27FC236}">
                <a16:creationId xmlns:a16="http://schemas.microsoft.com/office/drawing/2014/main" id="{D6DBA18F-1861-4C2A-8FFE-4E883AEC0B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2825" y="0"/>
            <a:ext cx="6099175" cy="6251575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025" y="1333500"/>
            <a:ext cx="4493260" cy="1946275"/>
          </a:xfrm>
        </p:spPr>
        <p:txBody>
          <a:bodyPr rtlCol="0" anchor="b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886200"/>
            <a:ext cx="4493260" cy="2364740"/>
          </a:xfrm>
        </p:spPr>
        <p:txBody>
          <a:bodyPr numCol="2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06E491E-8435-44CE-B968-83D09EE49881}"/>
              </a:ext>
            </a:extLst>
          </p:cNvPr>
          <p:cNvSpPr/>
          <p:nvPr userDrawn="1"/>
        </p:nvSpPr>
        <p:spPr>
          <a:xfrm>
            <a:off x="6093585" y="625094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9A03180-44BE-4E4D-BF73-EE5DAD729554}"/>
              </a:ext>
            </a:extLst>
          </p:cNvPr>
          <p:cNvSpPr/>
          <p:nvPr userDrawn="1"/>
        </p:nvSpPr>
        <p:spPr>
          <a:xfrm>
            <a:off x="7313887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7723494C-1FD5-4EBA-8A6B-6C58A70E245E}"/>
              </a:ext>
            </a:extLst>
          </p:cNvPr>
          <p:cNvSpPr/>
          <p:nvPr userDrawn="1"/>
        </p:nvSpPr>
        <p:spPr>
          <a:xfrm>
            <a:off x="7924038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7B4F5D5-9FB3-40E0-9D7F-F5F040B1600D}"/>
              </a:ext>
            </a:extLst>
          </p:cNvPr>
          <p:cNvSpPr/>
          <p:nvPr userDrawn="1"/>
        </p:nvSpPr>
        <p:spPr>
          <a:xfrm>
            <a:off x="8534189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5E5FAC9F-7B71-487B-85A6-B4F56F65E4C2}"/>
              </a:ext>
            </a:extLst>
          </p:cNvPr>
          <p:cNvSpPr/>
          <p:nvPr userDrawn="1"/>
        </p:nvSpPr>
        <p:spPr>
          <a:xfrm>
            <a:off x="9144340" y="6252097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4321CDD-C6D0-43F2-A170-9E4DF40B2894}"/>
              </a:ext>
            </a:extLst>
          </p:cNvPr>
          <p:cNvSpPr/>
          <p:nvPr userDrawn="1"/>
        </p:nvSpPr>
        <p:spPr>
          <a:xfrm>
            <a:off x="9754491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CDA8C59A-C559-4262-8FCA-EAC9CF7210A9}"/>
              </a:ext>
            </a:extLst>
          </p:cNvPr>
          <p:cNvSpPr/>
          <p:nvPr userDrawn="1"/>
        </p:nvSpPr>
        <p:spPr>
          <a:xfrm>
            <a:off x="10364642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73707CE-E446-40A9-83AF-F04214AFAEF3}"/>
              </a:ext>
            </a:extLst>
          </p:cNvPr>
          <p:cNvSpPr/>
          <p:nvPr userDrawn="1"/>
        </p:nvSpPr>
        <p:spPr>
          <a:xfrm>
            <a:off x="10974793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ADB05DAC-B1E0-42D0-B507-570CF69E87E7}"/>
              </a:ext>
            </a:extLst>
          </p:cNvPr>
          <p:cNvSpPr/>
          <p:nvPr userDrawn="1"/>
        </p:nvSpPr>
        <p:spPr>
          <a:xfrm>
            <a:off x="11584940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C0FA9F79-40D8-44D3-BDF1-C1310C2FC407}"/>
              </a:ext>
            </a:extLst>
          </p:cNvPr>
          <p:cNvSpPr/>
          <p:nvPr userDrawn="1"/>
        </p:nvSpPr>
        <p:spPr>
          <a:xfrm>
            <a:off x="6703736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DDB852A5-9EEB-4624-BADD-F5FF19960517}"/>
              </a:ext>
            </a:extLst>
          </p:cNvPr>
          <p:cNvSpPr/>
          <p:nvPr userDrawn="1"/>
        </p:nvSpPr>
        <p:spPr>
          <a:xfrm>
            <a:off x="835025" y="848032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8" name="Segnaposto data 3">
            <a:extLst>
              <a:ext uri="{FF2B5EF4-FFF2-40B4-BE49-F238E27FC236}">
                <a16:creationId xmlns:a16="http://schemas.microsoft.com/office/drawing/2014/main" id="{E2D1610F-F8AC-4CFC-BF3C-E85A51D67E2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20" name="Segnaposto piè di pagina 4">
            <a:extLst>
              <a:ext uri="{FF2B5EF4-FFF2-40B4-BE49-F238E27FC236}">
                <a16:creationId xmlns:a16="http://schemas.microsoft.com/office/drawing/2014/main" id="{B9B1A01F-A9EE-4009-8274-36D560D838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2590346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22" name="Segnaposto numero diapositiva 5">
            <a:extLst>
              <a:ext uri="{FF2B5EF4-FFF2-40B4-BE49-F238E27FC236}">
                <a16:creationId xmlns:a16="http://schemas.microsoft.com/office/drawing/2014/main" id="{816387B0-6878-4D33-A72D-26350FC7B1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18778" y="6356350"/>
            <a:ext cx="809507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543621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10472928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7044535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025" y="2074089"/>
            <a:ext cx="5522750" cy="1492476"/>
          </a:xfrm>
        </p:spPr>
        <p:txBody>
          <a:bodyPr lIns="0" bIns="0" rtlCol="0" anchor="b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5025" y="3865635"/>
            <a:ext cx="5522750" cy="1947336"/>
          </a:xfrm>
        </p:spPr>
        <p:txBody>
          <a:bodyPr lIns="0" rtlCol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10472928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8755907" y="0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8755907" y="1713063"/>
            <a:ext cx="1719072" cy="17111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8755907" y="3425047"/>
            <a:ext cx="1719072" cy="17130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7044535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3" name="Segnaposto immagine 52">
            <a:extLst>
              <a:ext uri="{FF2B5EF4-FFF2-40B4-BE49-F238E27FC236}">
                <a16:creationId xmlns:a16="http://schemas.microsoft.com/office/drawing/2014/main" id="{7B163DE2-7989-4B1E-8299-5E64777AFA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472928" y="0"/>
            <a:ext cx="1719072" cy="1711166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5" name="Segnaposto immagine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72928" y="5138928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54" name="Segnaposto immagine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44535" y="1713063"/>
            <a:ext cx="1711372" cy="1711984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3" name="Segnaposto data 3">
            <a:extLst>
              <a:ext uri="{FF2B5EF4-FFF2-40B4-BE49-F238E27FC236}">
                <a16:creationId xmlns:a16="http://schemas.microsoft.com/office/drawing/2014/main" id="{B5DBA416-A900-41C7-B41E-F9D99DE451D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24" name="Segnaposto piè di pagina 4">
            <a:extLst>
              <a:ext uri="{FF2B5EF4-FFF2-40B4-BE49-F238E27FC236}">
                <a16:creationId xmlns:a16="http://schemas.microsoft.com/office/drawing/2014/main" id="{994B7D60-DBB5-47AC-87E6-7194D4E37C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3660014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25" name="Segnaposto numero diapositiva 5">
            <a:extLst>
              <a:ext uri="{FF2B5EF4-FFF2-40B4-BE49-F238E27FC236}">
                <a16:creationId xmlns:a16="http://schemas.microsoft.com/office/drawing/2014/main" id="{B1B87CF0-D8F7-4D29-BF5C-58C43C97C9B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5548268" y="6356350"/>
            <a:ext cx="80950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8755907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7044535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07436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contenuto e 2 f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200" y="1599882"/>
            <a:ext cx="3911600" cy="928688"/>
          </a:xfrm>
        </p:spPr>
        <p:txBody>
          <a:bodyPr lIns="0" rtlCol="0" anchor="t">
            <a:normAutofit/>
          </a:bodyPr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2200" y="2667000"/>
            <a:ext cx="3911600" cy="3438144"/>
          </a:xfrm>
        </p:spPr>
        <p:txBody>
          <a:bodyPr lIns="0" numCol="1"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2200" y="6356350"/>
            <a:ext cx="1005116" cy="365125"/>
          </a:xfrm>
        </p:spPr>
        <p:txBody>
          <a:bodyPr lIns="0"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8829" y="6356350"/>
            <a:ext cx="1981200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17ADB92-0B1B-4197-89C6-501F1706428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35096"/>
            <a:ext cx="3438144" cy="3438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A6E6F19-D213-4BFC-8D80-D66C9D2BD837}"/>
              </a:ext>
            </a:extLst>
          </p:cNvPr>
          <p:cNvSpPr>
            <a:spLocks noChangeAspect="1"/>
          </p:cNvSpPr>
          <p:nvPr userDrawn="1"/>
        </p:nvSpPr>
        <p:spPr>
          <a:xfrm>
            <a:off x="3429000" y="0"/>
            <a:ext cx="3438144" cy="345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8" name="Segnaposto immagine 17">
            <a:extLst>
              <a:ext uri="{FF2B5EF4-FFF2-40B4-BE49-F238E27FC236}">
                <a16:creationId xmlns:a16="http://schemas.microsoft.com/office/drawing/2014/main" id="{2B2F89B6-A8D2-4031-8B1F-E4A466C202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572" y="0"/>
            <a:ext cx="3438144" cy="343814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1" name="Segnaposto immagine 20">
            <a:extLst>
              <a:ext uri="{FF2B5EF4-FFF2-40B4-BE49-F238E27FC236}">
                <a16:creationId xmlns:a16="http://schemas.microsoft.com/office/drawing/2014/main" id="{73B27F20-1796-4DA8-9840-EFA1E9ABA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33572" y="3443974"/>
            <a:ext cx="3429000" cy="342290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52BCC36-E2CF-410A-AD2C-722D76849BDC}"/>
              </a:ext>
            </a:extLst>
          </p:cNvPr>
          <p:cNvSpPr/>
          <p:nvPr userDrawn="1"/>
        </p:nvSpPr>
        <p:spPr>
          <a:xfrm>
            <a:off x="7442200" y="1134423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5280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contenuto e foto gran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C4E9CD21-8789-4906-BCC9-B0591D8285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900" y="0"/>
            <a:ext cx="118491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299" y="1619250"/>
            <a:ext cx="4813301" cy="1325563"/>
          </a:xfrm>
        </p:spPr>
        <p:txBody>
          <a:bodyPr lIns="0" rtlCol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il titolo master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30299" y="3233057"/>
            <a:ext cx="4203701" cy="296454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8AB15B89-DA8C-4D7D-B70F-286B95F8C931}"/>
              </a:ext>
            </a:extLst>
          </p:cNvPr>
          <p:cNvSpPr/>
          <p:nvPr userDrawn="1"/>
        </p:nvSpPr>
        <p:spPr>
          <a:xfrm>
            <a:off x="1130300" y="1066800"/>
            <a:ext cx="628650" cy="1822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sp>
        <p:nvSpPr>
          <p:cNvPr id="26" name="Segnaposto data 3">
            <a:extLst>
              <a:ext uri="{FF2B5EF4-FFF2-40B4-BE49-F238E27FC236}">
                <a16:creationId xmlns:a16="http://schemas.microsoft.com/office/drawing/2014/main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28" name="Segnaposto piè di pagina 4">
            <a:extLst>
              <a:ext uri="{FF2B5EF4-FFF2-40B4-BE49-F238E27FC236}">
                <a16:creationId xmlns:a16="http://schemas.microsoft.com/office/drawing/2014/main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30" name="Segnaposto numero diapositiva 5">
            <a:extLst>
              <a:ext uri="{FF2B5EF4-FFF2-40B4-BE49-F238E27FC236}">
                <a16:creationId xmlns:a16="http://schemas.microsoft.com/office/drawing/2014/main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06169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contenuto e foto incorniciat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egnaposto immagine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4" y="553068"/>
            <a:ext cx="4608576" cy="5748673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rtlCol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43700" y="4589463"/>
            <a:ext cx="4603750" cy="1500187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0" y="4010202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571944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1148016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172408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2300160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2876232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3452304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4028376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460444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518052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5180520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5180520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5180520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5" name="Rettangolo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5180520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7" name="Rettangolo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5180520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9" name="Rettangolo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5180520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1" name="Rettangolo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5180520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5180520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5" name="Rettangolo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5180520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7" name="Rettangolo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5180520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9" name="Rettangolo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5180520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1" name="Rettangolo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571944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3" name="Rettangolo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1148016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5" name="Rettangolo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1724088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7" name="Rettangolo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230016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99" name="Rettangolo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287623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1" name="Rettangolo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345230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3" name="Rettangolo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4028376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5" name="Rettangolo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460444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9" name="Rettangolo 108">
            <a:extLst>
              <a:ext uri="{FF2B5EF4-FFF2-40B4-BE49-F238E27FC236}">
                <a16:creationId xmlns:a16="http://schemas.microsoft.com/office/drawing/2014/main" id="{4292027F-AAE9-4110-9FB9-9485D82493DC}"/>
              </a:ext>
            </a:extLst>
          </p:cNvPr>
          <p:cNvSpPr/>
          <p:nvPr userDrawn="1"/>
        </p:nvSpPr>
        <p:spPr>
          <a:xfrm>
            <a:off x="6743700" y="28375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sp>
        <p:nvSpPr>
          <p:cNvPr id="112" name="Segnaposto data 3">
            <a:extLst>
              <a:ext uri="{FF2B5EF4-FFF2-40B4-BE49-F238E27FC236}">
                <a16:creationId xmlns:a16="http://schemas.microsoft.com/office/drawing/2014/main" id="{2D66ED17-6A8B-4750-B089-A49B6B7F23C4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43700" y="6356350"/>
            <a:ext cx="1005116" cy="365125"/>
          </a:xfrm>
        </p:spPr>
        <p:txBody>
          <a:bodyPr lIns="0"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113" name="Segnaposto piè di pagina 4">
            <a:extLst>
              <a:ext uri="{FF2B5EF4-FFF2-40B4-BE49-F238E27FC236}">
                <a16:creationId xmlns:a16="http://schemas.microsoft.com/office/drawing/2014/main" id="{E0A74137-35DA-43A9-A740-435B3099BE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903029" y="6356350"/>
            <a:ext cx="2667000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114" name="Segnaposto numero diapositiva 5">
            <a:extLst>
              <a:ext uri="{FF2B5EF4-FFF2-40B4-BE49-F238E27FC236}">
                <a16:creationId xmlns:a16="http://schemas.microsoft.com/office/drawing/2014/main" id="{B68A6459-3B6F-442B-914B-5A5522D327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711542" y="6356350"/>
            <a:ext cx="642257" cy="365125"/>
          </a:xfrm>
        </p:spPr>
        <p:txBody>
          <a:bodyPr rtlCol="0"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72912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498340" y="1870710"/>
            <a:ext cx="5664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74585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il titolo master</a:t>
            </a:r>
          </a:p>
        </p:txBody>
      </p:sp>
      <p:sp>
        <p:nvSpPr>
          <p:cNvPr id="49" name="Segnaposto testo 48">
            <a:extLst>
              <a:ext uri="{FF2B5EF4-FFF2-40B4-BE49-F238E27FC236}">
                <a16:creationId xmlns:a16="http://schemas.microsoft.com/office/drawing/2014/main" id="{A36FAFC0-63E1-4A5C-8C07-50890392F1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58940" y="1178560"/>
            <a:ext cx="1143000" cy="674370"/>
          </a:xfrm>
        </p:spPr>
        <p:txBody>
          <a:bodyPr rtlCol="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50" name="Segnaposto contenuto 2">
            <a:extLst>
              <a:ext uri="{FF2B5EF4-FFF2-40B4-BE49-F238E27FC236}">
                <a16:creationId xmlns:a16="http://schemas.microsoft.com/office/drawing/2014/main" id="{3D1D7F95-338B-478D-B221-D4C9EC5472B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98340" y="3506470"/>
            <a:ext cx="5664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1" name="Segnaposto testo 48">
            <a:extLst>
              <a:ext uri="{FF2B5EF4-FFF2-40B4-BE49-F238E27FC236}">
                <a16:creationId xmlns:a16="http://schemas.microsoft.com/office/drawing/2014/main" id="{D5AAA54C-0885-4221-AAAF-831C36B8C0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8940" y="2816860"/>
            <a:ext cx="1143000" cy="674370"/>
          </a:xfrm>
        </p:spPr>
        <p:txBody>
          <a:bodyPr rtlCol="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52" name="Segnaposto contenuto 2">
            <a:extLst>
              <a:ext uri="{FF2B5EF4-FFF2-40B4-BE49-F238E27FC236}">
                <a16:creationId xmlns:a16="http://schemas.microsoft.com/office/drawing/2014/main" id="{07D1309E-F6F7-4FFB-BFBE-F2B34D49D2B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98340" y="5157470"/>
            <a:ext cx="5664200" cy="674370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53" name="Segnaposto testo 48">
            <a:extLst>
              <a:ext uri="{FF2B5EF4-FFF2-40B4-BE49-F238E27FC236}">
                <a16:creationId xmlns:a16="http://schemas.microsoft.com/office/drawing/2014/main" id="{020F4427-24B5-439F-BAD8-849395F5BD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8940" y="4467860"/>
            <a:ext cx="1143000" cy="674370"/>
          </a:xfrm>
        </p:spPr>
        <p:txBody>
          <a:bodyPr rtlCol="0"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57" name="Segnaposto data 3">
            <a:extLst>
              <a:ext uri="{FF2B5EF4-FFF2-40B4-BE49-F238E27FC236}">
                <a16:creationId xmlns:a16="http://schemas.microsoft.com/office/drawing/2014/main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58" name="Segnaposto piè di pagina 4">
            <a:extLst>
              <a:ext uri="{FF2B5EF4-FFF2-40B4-BE49-F238E27FC236}">
                <a16:creationId xmlns:a16="http://schemas.microsoft.com/office/drawing/2014/main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59" name="Segnaposto numero diapositiva 5">
            <a:extLst>
              <a:ext uri="{FF2B5EF4-FFF2-40B4-BE49-F238E27FC236}">
                <a16:creationId xmlns:a16="http://schemas.microsoft.com/office/drawing/2014/main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46">
            <a:extLst>
              <a:ext uri="{FF2B5EF4-FFF2-40B4-BE49-F238E27FC236}">
                <a16:creationId xmlns:a16="http://schemas.microsoft.com/office/drawing/2014/main" id="{961596BB-AB96-498E-9FC6-5A2AB545015E}"/>
              </a:ext>
            </a:extLst>
          </p:cNvPr>
          <p:cNvSpPr/>
          <p:nvPr userDrawn="1"/>
        </p:nvSpPr>
        <p:spPr>
          <a:xfrm>
            <a:off x="0" y="0"/>
            <a:ext cx="21336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DC9118C8-2BD4-4A40-BC58-4FE44DEC7363}"/>
              </a:ext>
            </a:extLst>
          </p:cNvPr>
          <p:cNvSpPr/>
          <p:nvPr userDrawn="1"/>
        </p:nvSpPr>
        <p:spPr>
          <a:xfrm>
            <a:off x="211836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4AD9616-1E71-41BB-8C88-7A8B2E678B19}"/>
              </a:ext>
            </a:extLst>
          </p:cNvPr>
          <p:cNvSpPr/>
          <p:nvPr userDrawn="1"/>
        </p:nvSpPr>
        <p:spPr>
          <a:xfrm>
            <a:off x="211836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3C0C635-E6DB-4926-AB50-27C9523BA6D9}"/>
              </a:ext>
            </a:extLst>
          </p:cNvPr>
          <p:cNvSpPr/>
          <p:nvPr userDrawn="1"/>
        </p:nvSpPr>
        <p:spPr>
          <a:xfrm>
            <a:off x="211836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8C2E78C-B45B-4FC7-8BA2-B26C3B4C1B7B}"/>
              </a:ext>
            </a:extLst>
          </p:cNvPr>
          <p:cNvSpPr/>
          <p:nvPr userDrawn="1"/>
        </p:nvSpPr>
        <p:spPr>
          <a:xfrm>
            <a:off x="211836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DE27586E-6CC4-43CF-85A4-5F1DEBF538EE}"/>
              </a:ext>
            </a:extLst>
          </p:cNvPr>
          <p:cNvSpPr/>
          <p:nvPr userDrawn="1"/>
        </p:nvSpPr>
        <p:spPr>
          <a:xfrm>
            <a:off x="211836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EA87086-44EB-4B15-9068-C89D4316CCC4}"/>
              </a:ext>
            </a:extLst>
          </p:cNvPr>
          <p:cNvSpPr/>
          <p:nvPr userDrawn="1"/>
        </p:nvSpPr>
        <p:spPr>
          <a:xfrm>
            <a:off x="211836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2DBA141-4D66-475C-A7A4-24D56F66EA01}"/>
              </a:ext>
            </a:extLst>
          </p:cNvPr>
          <p:cNvSpPr/>
          <p:nvPr userDrawn="1"/>
        </p:nvSpPr>
        <p:spPr>
          <a:xfrm>
            <a:off x="211836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7236208B-40F2-466D-94DD-475C48CC33F1}"/>
              </a:ext>
            </a:extLst>
          </p:cNvPr>
          <p:cNvSpPr/>
          <p:nvPr userDrawn="1"/>
        </p:nvSpPr>
        <p:spPr>
          <a:xfrm>
            <a:off x="211836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05A7F399-568C-49DE-BEA4-F1693AC34329}"/>
              </a:ext>
            </a:extLst>
          </p:cNvPr>
          <p:cNvSpPr/>
          <p:nvPr userDrawn="1"/>
        </p:nvSpPr>
        <p:spPr>
          <a:xfrm>
            <a:off x="211836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5004A9B4-FE61-456D-821E-17BBAF611724}"/>
              </a:ext>
            </a:extLst>
          </p:cNvPr>
          <p:cNvSpPr/>
          <p:nvPr userDrawn="1"/>
        </p:nvSpPr>
        <p:spPr>
          <a:xfrm>
            <a:off x="211836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8E9149E0-1DA5-4D13-B672-D5D022B66892}"/>
              </a:ext>
            </a:extLst>
          </p:cNvPr>
          <p:cNvSpPr/>
          <p:nvPr userDrawn="1"/>
        </p:nvSpPr>
        <p:spPr>
          <a:xfrm>
            <a:off x="2118360" y="65151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F34998EA-58DB-4394-B448-32D5476A0416}"/>
              </a:ext>
            </a:extLst>
          </p:cNvPr>
          <p:cNvSpPr/>
          <p:nvPr userDrawn="1"/>
        </p:nvSpPr>
        <p:spPr>
          <a:xfrm>
            <a:off x="211836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7D0B7785-DD94-4481-9BE0-30321A1E5D4F}"/>
              </a:ext>
            </a:extLst>
          </p:cNvPr>
          <p:cNvSpPr/>
          <p:nvPr userDrawn="1"/>
        </p:nvSpPr>
        <p:spPr>
          <a:xfrm>
            <a:off x="211836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C5CA73DF-3F6B-4A8B-BC96-5F0E8816759D}"/>
              </a:ext>
            </a:extLst>
          </p:cNvPr>
          <p:cNvSpPr/>
          <p:nvPr userDrawn="1"/>
        </p:nvSpPr>
        <p:spPr>
          <a:xfrm>
            <a:off x="2118360" y="54864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0256AF0A-DC14-4B8A-B41C-950B659F5248}"/>
              </a:ext>
            </a:extLst>
          </p:cNvPr>
          <p:cNvSpPr/>
          <p:nvPr userDrawn="1"/>
        </p:nvSpPr>
        <p:spPr>
          <a:xfrm>
            <a:off x="211836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235D68D2-7542-4F1E-923A-0C6C255A8566}"/>
              </a:ext>
            </a:extLst>
          </p:cNvPr>
          <p:cNvSpPr/>
          <p:nvPr userDrawn="1"/>
        </p:nvSpPr>
        <p:spPr>
          <a:xfrm>
            <a:off x="211836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E0DD9ED3-7DCD-4E23-94F2-51C26D610A2B}"/>
              </a:ext>
            </a:extLst>
          </p:cNvPr>
          <p:cNvSpPr/>
          <p:nvPr userDrawn="1"/>
        </p:nvSpPr>
        <p:spPr>
          <a:xfrm>
            <a:off x="2118360" y="6858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07ED83BD-EB0D-46BD-A015-91554B991642}"/>
              </a:ext>
            </a:extLst>
          </p:cNvPr>
          <p:cNvSpPr/>
          <p:nvPr userDrawn="1"/>
        </p:nvSpPr>
        <p:spPr>
          <a:xfrm>
            <a:off x="211836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069C2404-050F-4EF9-B5FD-333059A9D6FA}"/>
              </a:ext>
            </a:extLst>
          </p:cNvPr>
          <p:cNvSpPr/>
          <p:nvPr userDrawn="1"/>
        </p:nvSpPr>
        <p:spPr>
          <a:xfrm>
            <a:off x="2118360" y="17145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34710FF2-3868-4BB0-AA0F-85DAD4623984}"/>
              </a:ext>
            </a:extLst>
          </p:cNvPr>
          <p:cNvSpPr/>
          <p:nvPr userDrawn="1"/>
        </p:nvSpPr>
        <p:spPr>
          <a:xfrm>
            <a:off x="2118360" y="20574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2374585" y="2766221"/>
            <a:ext cx="6858002" cy="1325563"/>
          </a:xfrm>
        </p:spPr>
        <p:txBody>
          <a:bodyPr rtlCol="0">
            <a:normAutofit/>
          </a:bodyPr>
          <a:lstStyle>
            <a:lvl1pPr algn="ctr"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Fai clic per modificare il titolo master</a:t>
            </a:r>
          </a:p>
        </p:txBody>
      </p:sp>
      <p:sp>
        <p:nvSpPr>
          <p:cNvPr id="57" name="Segnaposto data 3">
            <a:extLst>
              <a:ext uri="{FF2B5EF4-FFF2-40B4-BE49-F238E27FC236}">
                <a16:creationId xmlns:a16="http://schemas.microsoft.com/office/drawing/2014/main" id="{4B58E98B-B927-46C1-8ED3-11D1917EF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9460" y="6356350"/>
            <a:ext cx="27094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58" name="Segnaposto piè di pagina 4">
            <a:extLst>
              <a:ext uri="{FF2B5EF4-FFF2-40B4-BE49-F238E27FC236}">
                <a16:creationId xmlns:a16="http://schemas.microsoft.com/office/drawing/2014/main" id="{6CCE00AF-3769-40CD-9667-5C865AF001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3089" y="6356350"/>
            <a:ext cx="22533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59" name="Segnaposto numero diapositiva 5">
            <a:extLst>
              <a:ext uri="{FF2B5EF4-FFF2-40B4-BE49-F238E27FC236}">
                <a16:creationId xmlns:a16="http://schemas.microsoft.com/office/drawing/2014/main" id="{D8C19DE6-07C2-43A2-A5EE-D0967E1F9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2096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>
            <a:extLst>
              <a:ext uri="{FF2B5EF4-FFF2-40B4-BE49-F238E27FC236}">
                <a16:creationId xmlns:a16="http://schemas.microsoft.com/office/drawing/2014/main" id="{21A29850-9B3D-49F0-9198-80F35FD55140}"/>
              </a:ext>
            </a:extLst>
          </p:cNvPr>
          <p:cNvSpPr/>
          <p:nvPr userDrawn="1"/>
        </p:nvSpPr>
        <p:spPr>
          <a:xfrm>
            <a:off x="5222748" y="0"/>
            <a:ext cx="1746503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20672AB-65F9-4533-9452-7872A8E7C3BC}"/>
              </a:ext>
            </a:extLst>
          </p:cNvPr>
          <p:cNvSpPr/>
          <p:nvPr userDrawn="1"/>
        </p:nvSpPr>
        <p:spPr>
          <a:xfrm>
            <a:off x="174091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A20BF50-7B12-496A-986A-AF0B9880118F}"/>
              </a:ext>
            </a:extLst>
          </p:cNvPr>
          <p:cNvSpPr/>
          <p:nvPr userDrawn="1"/>
        </p:nvSpPr>
        <p:spPr>
          <a:xfrm>
            <a:off x="0" y="0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6E556028-47A8-47AD-A7ED-1CB2252FBE3D}"/>
              </a:ext>
            </a:extLst>
          </p:cNvPr>
          <p:cNvSpPr/>
          <p:nvPr userDrawn="1"/>
        </p:nvSpPr>
        <p:spPr>
          <a:xfrm>
            <a:off x="10445496" y="0"/>
            <a:ext cx="1746504" cy="17556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C47570CE-A79F-452C-A098-5DE30EBBC6FB}"/>
              </a:ext>
            </a:extLst>
          </p:cNvPr>
          <p:cNvSpPr/>
          <p:nvPr userDrawn="1"/>
        </p:nvSpPr>
        <p:spPr>
          <a:xfrm>
            <a:off x="1740916" y="1733044"/>
            <a:ext cx="1746504" cy="17556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ED3866FD-426E-414F-B17B-F648AF71EA9B}"/>
              </a:ext>
            </a:extLst>
          </p:cNvPr>
          <p:cNvSpPr/>
          <p:nvPr userDrawn="1"/>
        </p:nvSpPr>
        <p:spPr>
          <a:xfrm>
            <a:off x="0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54B0C63F-EAB3-44FC-B94D-C69BCBD26EBB}"/>
              </a:ext>
            </a:extLst>
          </p:cNvPr>
          <p:cNvSpPr/>
          <p:nvPr userDrawn="1"/>
        </p:nvSpPr>
        <p:spPr>
          <a:xfrm>
            <a:off x="8704580" y="1733044"/>
            <a:ext cx="1746504" cy="17556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679B1BFC-C4E4-428C-A63D-1780C528C70E}"/>
              </a:ext>
            </a:extLst>
          </p:cNvPr>
          <p:cNvSpPr/>
          <p:nvPr userDrawn="1"/>
        </p:nvSpPr>
        <p:spPr>
          <a:xfrm>
            <a:off x="5222748" y="1733044"/>
            <a:ext cx="1746504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66506793-EC4D-4DB9-A0A1-CC46BD8565D8}"/>
              </a:ext>
            </a:extLst>
          </p:cNvPr>
          <p:cNvSpPr/>
          <p:nvPr userDrawn="1"/>
        </p:nvSpPr>
        <p:spPr>
          <a:xfrm>
            <a:off x="10451084" y="1733044"/>
            <a:ext cx="1740916" cy="1755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17BD3197-9B69-4E3D-9A01-662F1F8E514B}"/>
              </a:ext>
            </a:extLst>
          </p:cNvPr>
          <p:cNvSpPr/>
          <p:nvPr userDrawn="1"/>
        </p:nvSpPr>
        <p:spPr>
          <a:xfrm>
            <a:off x="3481832" y="1733044"/>
            <a:ext cx="1746504" cy="175564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0" y="3870960"/>
            <a:ext cx="9052560" cy="1363663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69720" y="5405755"/>
            <a:ext cx="9052560" cy="476885"/>
          </a:xfrm>
        </p:spPr>
        <p:txBody>
          <a:bodyPr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/>
              <a:t>‹N›</a:t>
            </a:fld>
            <a:endParaRPr lang="it-IT" noProof="0"/>
          </a:p>
        </p:txBody>
      </p:sp>
      <p:sp>
        <p:nvSpPr>
          <p:cNvPr id="11" name="Segnaposto immagine 52">
            <a:extLst>
              <a:ext uri="{FF2B5EF4-FFF2-40B4-BE49-F238E27FC236}">
                <a16:creationId xmlns:a16="http://schemas.microsoft.com/office/drawing/2014/main" id="{AEBBD699-238F-487D-A094-5E479CCCCD4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81832" y="0"/>
            <a:ext cx="1740916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7" name="Segnaposto immagine 52">
            <a:extLst>
              <a:ext uri="{FF2B5EF4-FFF2-40B4-BE49-F238E27FC236}">
                <a16:creationId xmlns:a16="http://schemas.microsoft.com/office/drawing/2014/main" id="{6A29DD5B-55DC-47F4-8032-1E78B3A990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04580" y="0"/>
            <a:ext cx="1746504" cy="1733044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25" name="Segnaposto immagine 52">
            <a:extLst>
              <a:ext uri="{FF2B5EF4-FFF2-40B4-BE49-F238E27FC236}">
                <a16:creationId xmlns:a16="http://schemas.microsoft.com/office/drawing/2014/main" id="{DF373D3C-15A7-41D7-A80E-63E14EA87B2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69252" y="1733044"/>
            <a:ext cx="1735328" cy="1755648"/>
          </a:xfrm>
          <a:custGeom>
            <a:avLst/>
            <a:gdLst>
              <a:gd name="connsiteX0" fmla="*/ 0 w 1719072"/>
              <a:gd name="connsiteY0" fmla="*/ 0 h 1708970"/>
              <a:gd name="connsiteX1" fmla="*/ 1719072 w 1719072"/>
              <a:gd name="connsiteY1" fmla="*/ 0 h 1708970"/>
              <a:gd name="connsiteX2" fmla="*/ 1719072 w 1719072"/>
              <a:gd name="connsiteY2" fmla="*/ 1708970 h 1708970"/>
              <a:gd name="connsiteX3" fmla="*/ 0 w 1719072"/>
              <a:gd name="connsiteY3" fmla="*/ 1708970 h 170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08970">
                <a:moveTo>
                  <a:pt x="0" y="0"/>
                </a:moveTo>
                <a:lnTo>
                  <a:pt x="1719072" y="0"/>
                </a:lnTo>
                <a:lnTo>
                  <a:pt x="1719072" y="1708970"/>
                </a:lnTo>
                <a:lnTo>
                  <a:pt x="0" y="170897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2FEFBC2-5C67-4F2E-8B5F-6AAF8656FBA4}"/>
              </a:ext>
            </a:extLst>
          </p:cNvPr>
          <p:cNvSpPr/>
          <p:nvPr userDrawn="1"/>
        </p:nvSpPr>
        <p:spPr>
          <a:xfrm>
            <a:off x="6969250" y="0"/>
            <a:ext cx="1740917" cy="17330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7059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8" y="6356350"/>
            <a:ext cx="783776" cy="365125"/>
          </a:xfrm>
        </p:spPr>
        <p:txBody>
          <a:bodyPr lIns="0" rtlCol="0"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10" name="Segnaposto immagine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175" y="607060"/>
            <a:ext cx="6082549" cy="6254745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121339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182008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242678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364017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424686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485356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5460256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3219450"/>
            <a:ext cx="4603750" cy="1343025"/>
          </a:xfrm>
        </p:spPr>
        <p:txBody>
          <a:bodyPr lIns="0" rtlCol="0" anchor="t">
            <a:normAutofit/>
          </a:bodyPr>
          <a:lstStyle>
            <a:lvl1pPr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22" name="Segnaposto testo 2">
            <a:extLst>
              <a:ext uri="{FF2B5EF4-FFF2-40B4-BE49-F238E27FC236}">
                <a16:creationId xmlns:a16="http://schemas.microsoft.com/office/drawing/2014/main" id="{27093093-F077-4A1D-A6ED-946369A581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43700" y="4589463"/>
            <a:ext cx="4603750" cy="1500187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lo stile del titolo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6743700" y="28502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>
              <a:solidFill>
                <a:schemeClr val="accent4"/>
              </a:solidFill>
            </a:endParaRPr>
          </a:p>
        </p:txBody>
      </p:sp>
      <p:sp>
        <p:nvSpPr>
          <p:cNvPr id="26" name="Segnaposto piè di pagina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0"/>
            <a:ext cx="2808515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27" name="Segnaposto numero diapositiva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 rtlCol="0"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vari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1C4A94B9-9E00-4DD6-BCD4-604645044CAD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839AA0F-90FD-444F-B618-EE6F4C1F122A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DF35D740-BF58-4DAE-A85B-5EF9B6EE3615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7B3B2E1-FF09-40A7-993A-BFF59632C25C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09981C2-BC8B-44CC-9A8B-A5B381264380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0FFAAD0A-E8F9-47F8-874E-433E4C9A92AC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871ABB2-3607-4850-A2E7-141BF30EA1E4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BAFBB6AA-DB66-48A4-BBD2-9B36C02E5371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D09AC868-5C63-419B-8791-593862E707C6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C136AF71-D03B-4190-8590-1688288FB9F2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2DA6CEDE-A238-4C3A-B315-B3D3081EC7CC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24ACE100-6140-4208-8CE9-DFE45B35007E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F675F84B-6DC9-4492-A492-95E4ABEF1B78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DA788D4C-E960-45E8-ABC4-72FC2128647B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728D71AB-A26E-43A9-B413-A59CFBCDD9B1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171E9C91-A1C1-432A-9523-A511B304162F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1" name="Rettangolo 40">
            <a:extLst>
              <a:ext uri="{FF2B5EF4-FFF2-40B4-BE49-F238E27FC236}">
                <a16:creationId xmlns:a16="http://schemas.microsoft.com/office/drawing/2014/main" id="{A1D3C8E1-8F58-4916-9097-718454DAC9FC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F1465436-7CD8-4713-84B2-BE392283D71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054BFDB3-CC2F-4666-9557-90812A8E5147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6DD356C3-53D1-4AF1-B3FD-AEEFF75FDB5C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08C89E7C-AF7A-4E82-B01B-1A945C7BBF79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4605B19F-DE4A-4705-A964-0579015AED0E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4D299157-3482-4535-BECD-566EFFF308AD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EC8CCBF5-CCDC-43C9-B57D-B9DAE23B58BE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7" name="Rettangolo 56">
            <a:extLst>
              <a:ext uri="{FF2B5EF4-FFF2-40B4-BE49-F238E27FC236}">
                <a16:creationId xmlns:a16="http://schemas.microsoft.com/office/drawing/2014/main" id="{F412D896-790A-420A-BBFB-AFDB7BD9B603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59" name="Rettangolo 58">
            <a:extLst>
              <a:ext uri="{FF2B5EF4-FFF2-40B4-BE49-F238E27FC236}">
                <a16:creationId xmlns:a16="http://schemas.microsoft.com/office/drawing/2014/main" id="{95941E70-EE67-4F80-B753-2F6426D0A9DA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6751E552-2222-4200-8E39-4DF2BEB677FD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B43002CA-9883-43A9-B000-00F9F7A14D27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861A1E0B-5D8C-42BB-8493-4A6E267A7C73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51E86EA3-C77E-4F5B-B2D8-06ACD07DECA4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5DD0E5EA-DA68-48FA-984B-26F2185EF431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B1E5F851-80EC-44A1-B97A-D40F00A63A11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3" name="Rettangolo 72">
            <a:extLst>
              <a:ext uri="{FF2B5EF4-FFF2-40B4-BE49-F238E27FC236}">
                <a16:creationId xmlns:a16="http://schemas.microsoft.com/office/drawing/2014/main" id="{006D6FCB-D2DE-4100-B034-4F158AA21763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5" name="Rettangolo 74">
            <a:extLst>
              <a:ext uri="{FF2B5EF4-FFF2-40B4-BE49-F238E27FC236}">
                <a16:creationId xmlns:a16="http://schemas.microsoft.com/office/drawing/2014/main" id="{293C2CDE-BD78-4521-A433-7332BF3D57FA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76" name="Segnaposto testo 2">
            <a:extLst>
              <a:ext uri="{FF2B5EF4-FFF2-40B4-BE49-F238E27FC236}">
                <a16:creationId xmlns:a16="http://schemas.microsoft.com/office/drawing/2014/main" id="{4BBE4B76-BA2D-4EA4-A178-30F57AC1DFD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3984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78" name="Segnaposto testo 4">
            <a:extLst>
              <a:ext uri="{FF2B5EF4-FFF2-40B4-BE49-F238E27FC236}">
                <a16:creationId xmlns:a16="http://schemas.microsoft.com/office/drawing/2014/main" id="{045FF175-F59F-4A69-B296-E046C778424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4398413"/>
            <a:ext cx="2342205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80" name="Segnaposto testo 2">
            <a:extLst>
              <a:ext uri="{FF2B5EF4-FFF2-40B4-BE49-F238E27FC236}">
                <a16:creationId xmlns:a16="http://schemas.microsoft.com/office/drawing/2014/main" id="{FBAA7D2D-B5F0-416A-A89F-1DC3E6A877E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4398413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82" name="Segnaposto testo 2">
            <a:extLst>
              <a:ext uri="{FF2B5EF4-FFF2-40B4-BE49-F238E27FC236}">
                <a16:creationId xmlns:a16="http://schemas.microsoft.com/office/drawing/2014/main" id="{01187116-E25F-47A2-9BC5-532F3F42D31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4398057"/>
            <a:ext cx="2330726" cy="804859"/>
          </a:xfrm>
        </p:spPr>
        <p:txBody>
          <a:bodyPr lIns="0" rIns="0" rtlCol="0" anchor="b">
            <a:noAutofit/>
          </a:bodyPr>
          <a:lstStyle>
            <a:lvl1pPr marL="0" indent="0" algn="ctr">
              <a:buNone/>
              <a:defRPr lang="en-US" sz="28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#</a:t>
            </a:r>
          </a:p>
        </p:txBody>
      </p:sp>
      <p:sp>
        <p:nvSpPr>
          <p:cNvPr id="84" name="Segnaposto testo 2">
            <a:extLst>
              <a:ext uri="{FF2B5EF4-FFF2-40B4-BE49-F238E27FC236}">
                <a16:creationId xmlns:a16="http://schemas.microsoft.com/office/drawing/2014/main" id="{B69B6CD5-B022-423C-A017-AD2D8FFA066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8200" y="5226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86" name="Segnaposto testo 2">
            <a:extLst>
              <a:ext uri="{FF2B5EF4-FFF2-40B4-BE49-F238E27FC236}">
                <a16:creationId xmlns:a16="http://schemas.microsoft.com/office/drawing/2014/main" id="{06A7180A-5FBF-4DE7-A668-E24E022DFA9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98609" y="5226810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87" name="Segnaposto testo 2">
            <a:extLst>
              <a:ext uri="{FF2B5EF4-FFF2-40B4-BE49-F238E27FC236}">
                <a16:creationId xmlns:a16="http://schemas.microsoft.com/office/drawing/2014/main" id="{2EFABF40-7E40-4F8A-80D3-DB5903EEBDF1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023074" y="5226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88" name="Segnaposto testo 2">
            <a:extLst>
              <a:ext uri="{FF2B5EF4-FFF2-40B4-BE49-F238E27FC236}">
                <a16:creationId xmlns:a16="http://schemas.microsoft.com/office/drawing/2014/main" id="{FFD10C91-B253-496D-889A-D48B1A0AA55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562665" y="5226454"/>
            <a:ext cx="2330726" cy="438505"/>
          </a:xfrm>
        </p:spPr>
        <p:txBody>
          <a:bodyPr lIns="0" rIns="0" rtlCol="0"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2000" kern="1200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89" name="Titolo 1">
            <a:extLst>
              <a:ext uri="{FF2B5EF4-FFF2-40B4-BE49-F238E27FC236}">
                <a16:creationId xmlns:a16="http://schemas.microsoft.com/office/drawing/2014/main" id="{9FDBCD91-EE94-4107-8814-059FE0E8F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0476" y="629616"/>
            <a:ext cx="9371048" cy="1325563"/>
          </a:xfrm>
        </p:spPr>
        <p:txBody>
          <a:bodyPr rtlCol="0"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it-IT" noProof="0"/>
              <a:t>Fare clic per modificare il titolo </a:t>
            </a:r>
          </a:p>
        </p:txBody>
      </p:sp>
      <p:sp>
        <p:nvSpPr>
          <p:cNvPr id="93" name="Segnaposto data 3">
            <a:extLst>
              <a:ext uri="{FF2B5EF4-FFF2-40B4-BE49-F238E27FC236}">
                <a16:creationId xmlns:a16="http://schemas.microsoft.com/office/drawing/2014/main" id="{3EDC5EF0-E937-47AD-8F93-11A7E0319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94" name="Segnaposto piè di pagina 4">
            <a:extLst>
              <a:ext uri="{FF2B5EF4-FFF2-40B4-BE49-F238E27FC236}">
                <a16:creationId xmlns:a16="http://schemas.microsoft.com/office/drawing/2014/main" id="{4CB9AE8E-EB22-4097-951C-4A6E38B2D47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95" name="Segnaposto numero diapositiva 5">
            <a:extLst>
              <a:ext uri="{FF2B5EF4-FFF2-40B4-BE49-F238E27FC236}">
                <a16:creationId xmlns:a16="http://schemas.microsoft.com/office/drawing/2014/main" id="{D89D10F4-442B-4B78-B541-92469482EC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/>
              <a:t>Fare clic per modificare lo stile del titolo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rtl="0"/>
            <a:endParaRPr lang="it-IT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it-IT" noProof="0" smtClean="0"/>
              <a:pPr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5" r:id="rId3"/>
    <p:sldLayoutId id="2147483676" r:id="rId4"/>
    <p:sldLayoutId id="2147483650" r:id="rId5"/>
    <p:sldLayoutId id="2147483682" r:id="rId6"/>
    <p:sldLayoutId id="2147483667" r:id="rId7"/>
    <p:sldLayoutId id="2147483668" r:id="rId8"/>
    <p:sldLayoutId id="2147483656" r:id="rId9"/>
    <p:sldLayoutId id="2147483677" r:id="rId10"/>
    <p:sldLayoutId id="2147483664" r:id="rId11"/>
    <p:sldLayoutId id="2147483678" r:id="rId12"/>
    <p:sldLayoutId id="2147483679" r:id="rId13"/>
    <p:sldLayoutId id="2147483680" r:id="rId14"/>
    <p:sldLayoutId id="2147483673" r:id="rId15"/>
    <p:sldLayoutId id="2147483681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5DBBC78-99AC-2A5B-7FA0-EACE6081C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5083"/>
            <a:ext cx="6935372" cy="6632917"/>
          </a:xfrm>
        </p:spPr>
        <p:txBody>
          <a:bodyPr>
            <a:noAutofit/>
          </a:bodyPr>
          <a:lstStyle/>
          <a:p>
            <a:pPr marL="266700" algn="l"/>
            <a:br>
              <a:rPr lang="it-IT" sz="1700" dirty="0">
                <a:effectLst/>
                <a:latin typeface="Arial" panose="020B0604020202020204" pitchFamily="34" charset="0"/>
                <a:ea typeface="Arimo"/>
                <a:cs typeface="Arial" panose="020B0604020202020204" pitchFamily="34" charset="0"/>
              </a:rPr>
            </a:br>
            <a: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br>
              <a:rPr lang="it-IT" sz="1700" dirty="0">
                <a:effectLst/>
                <a:latin typeface="Arial" panose="020B0604020202020204" pitchFamily="34" charset="0"/>
                <a:ea typeface="Arimo"/>
                <a:cs typeface="Arial" panose="020B0604020202020204" pitchFamily="34" charset="0"/>
              </a:rPr>
            </a:b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CAMBI</a:t>
            </a:r>
            <a:b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Sono a discrezione del negoziante, a meno che il prodotto non sia danneggiato o non conforme (d.lgs. 6 settembre 2005, n. 206, Codice del Consumo e successive modificazioni). </a:t>
            </a:r>
            <a:b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 questo caso scatta l’obbligo per il negoziante della </a:t>
            </a:r>
            <a:r>
              <a:rPr lang="it-IT" sz="1700" u="sng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riparazione</a:t>
            </a:r>
            <a: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 della </a:t>
            </a:r>
            <a:r>
              <a:rPr lang="it-IT" sz="1700" u="sng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sostituzione</a:t>
            </a:r>
            <a: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del prodotto e, nel caso ciò risulti impossibile, la </a:t>
            </a:r>
            <a:r>
              <a:rPr lang="it-IT" sz="1700" u="sng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riduzione</a:t>
            </a:r>
            <a: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 la </a:t>
            </a:r>
            <a:r>
              <a:rPr lang="it-IT" sz="1700" u="sng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restituzione del prezzo </a:t>
            </a:r>
            <a: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pagato. Il compratore è però tenuto a denunciare il vizio del capo entro due mesi dalla data della scoperta del difetto.</a:t>
            </a:r>
            <a:b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PROVA DEI CAPI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b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Non c’è obbligo; </a:t>
            </a:r>
            <a:r>
              <a:rPr lang="it-IT" sz="1700" u="sng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discrezione del negoziante</a:t>
            </a:r>
            <a: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br>
              <a:rPr lang="it-IT" sz="17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it-IT" sz="17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PAGAMENTI</a:t>
            </a:r>
            <a:br>
              <a:rPr lang="it-IT" sz="17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it-IT" sz="17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</a:t>
            </a:r>
            <a: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 </a:t>
            </a:r>
            <a:r>
              <a:rPr lang="it-IT" sz="1700" u="sng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carte di credito devono essere accettate </a:t>
            </a:r>
            <a: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dal negoziante (ex art. 18 del Decreto Legge n. 36 del 30 </a:t>
            </a:r>
            <a:r>
              <a:rPr lang="it-IT" sz="170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aprile 2022)</a:t>
            </a:r>
            <a:b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PRODOTTI IN VENDITA</a:t>
            </a:r>
            <a:b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 prodotti in saldo devono avere </a:t>
            </a:r>
            <a:r>
              <a:rPr lang="it-IT" sz="1700" u="sng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carattere stagionale</a:t>
            </a:r>
            <a: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 di </a:t>
            </a:r>
            <a:r>
              <a:rPr lang="it-IT" sz="1700" u="sng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moda</a:t>
            </a:r>
            <a: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ed essere suscettibili di notevole deprezzamento se non venduti entro un certo periodo di tempo. </a:t>
            </a:r>
            <a:br>
              <a:rPr lang="it-IT" sz="17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it-IT" sz="17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PREZZO</a:t>
            </a:r>
            <a: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b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Obbligo del negoziante di indicare </a:t>
            </a:r>
            <a:r>
              <a:rPr lang="it-IT" sz="1700" u="sng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prezzo normale</a:t>
            </a:r>
            <a: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di vendita, </a:t>
            </a:r>
            <a:r>
              <a:rPr lang="it-IT" sz="1700" u="sng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percentuale di sconto</a:t>
            </a:r>
            <a: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</a:t>
            </a:r>
            <a:r>
              <a:rPr lang="it-IT" sz="17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it-IT" sz="1700" u="sng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prezzo finale</a:t>
            </a:r>
            <a: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  <a:br>
              <a:rPr lang="it-IT" sz="17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it-IT" sz="17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MODIFICHE E/O ADATTAMENTI SARTORIALI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b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it-IT" sz="1700" dirty="0">
                <a:effectLst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carico del cliente, salvo diversa pattuizione.</a:t>
            </a:r>
            <a:endParaRPr lang="it-IT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Segnaposto immagine 12" descr="persona dai capelli rossi davanti a uno sfondo rosa">
            <a:extLst>
              <a:ext uri="{FF2B5EF4-FFF2-40B4-BE49-F238E27FC236}">
                <a16:creationId xmlns:a16="http://schemas.microsoft.com/office/drawing/2014/main" id="{0B5415FF-395A-4AF8-B0FD-292979D3F80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1" b="231"/>
          <a:stretch/>
        </p:blipFill>
        <p:spPr/>
      </p:pic>
      <p:pic>
        <p:nvPicPr>
          <p:cNvPr id="15" name="Segnaposto immagine 14" descr="persona con felpa gialla e cappello nero su sfondo azzurro">
            <a:extLst>
              <a:ext uri="{FF2B5EF4-FFF2-40B4-BE49-F238E27FC236}">
                <a16:creationId xmlns:a16="http://schemas.microsoft.com/office/drawing/2014/main" id="{BC440D7D-B6ED-48AB-80DC-7E1E2E8E61C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18" name="Segnaposto immagine 17" descr="persona dai capelli rossi con occhiali rotondi, sciarpa azzurra, su sfondo arancione">
            <a:extLst>
              <a:ext uri="{FF2B5EF4-FFF2-40B4-BE49-F238E27FC236}">
                <a16:creationId xmlns:a16="http://schemas.microsoft.com/office/drawing/2014/main" id="{DF1622E7-8A65-41B3-A580-D41862C0882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" r="46"/>
          <a:stretch/>
        </p:blipFill>
        <p:spPr/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BE9E611-88BA-3ED8-2727-42130DD5E71A}"/>
              </a:ext>
            </a:extLst>
          </p:cNvPr>
          <p:cNvSpPr txBox="1"/>
          <p:nvPr/>
        </p:nvSpPr>
        <p:spPr>
          <a:xfrm>
            <a:off x="6963874" y="7167"/>
            <a:ext cx="18726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REGOLE </a:t>
            </a:r>
          </a:p>
          <a:p>
            <a:r>
              <a:rPr lang="it-IT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 BASE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BE4DE44-CACE-E4A5-C3B2-6CD8B275ED4D}"/>
              </a:ext>
            </a:extLst>
          </p:cNvPr>
          <p:cNvSpPr txBox="1"/>
          <p:nvPr/>
        </p:nvSpPr>
        <p:spPr>
          <a:xfrm>
            <a:off x="8753857" y="703409"/>
            <a:ext cx="17190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SUI   </a:t>
            </a:r>
          </a:p>
          <a:p>
            <a:r>
              <a:rPr lang="it-IT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SALDI</a:t>
            </a:r>
            <a:endParaRPr lang="it-IT" sz="3000" dirty="0">
              <a:solidFill>
                <a:schemeClr val="bg1"/>
              </a:solidFill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0E4EBCA7-AC81-1C49-DBAF-C8A8D40F51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45121" y="3861335"/>
            <a:ext cx="1746879" cy="82263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07AF429D-7E5A-EFDA-0B67-46BF06DB42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2832" y="3654393"/>
            <a:ext cx="3226149" cy="1236514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79EC069-27B7-F7B6-084B-B9C5781753A4}"/>
              </a:ext>
            </a:extLst>
          </p:cNvPr>
          <p:cNvSpPr txBox="1"/>
          <p:nvPr/>
        </p:nvSpPr>
        <p:spPr>
          <a:xfrm>
            <a:off x="9104221" y="1748312"/>
            <a:ext cx="17190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ESTIVI</a:t>
            </a:r>
            <a:endParaRPr lang="it-IT" sz="3000" dirty="0">
              <a:solidFill>
                <a:schemeClr val="bg1"/>
              </a:solidFill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A29CDEE-E1D7-0F56-1A1F-AF667F9CC50E}"/>
              </a:ext>
            </a:extLst>
          </p:cNvPr>
          <p:cNvSpPr txBox="1"/>
          <p:nvPr/>
        </p:nvSpPr>
        <p:spPr>
          <a:xfrm>
            <a:off x="10472928" y="1733156"/>
            <a:ext cx="11675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2022</a:t>
            </a:r>
            <a:endParaRPr lang="it-IT" sz="3000" dirty="0">
              <a:solidFill>
                <a:schemeClr val="bg1"/>
              </a:solidFill>
            </a:endParaRPr>
          </a:p>
        </p:txBody>
      </p:sp>
      <p:pic>
        <p:nvPicPr>
          <p:cNvPr id="28" name="Segnaposto immagine 17">
            <a:extLst>
              <a:ext uri="{FF2B5EF4-FFF2-40B4-BE49-F238E27FC236}">
                <a16:creationId xmlns:a16="http://schemas.microsoft.com/office/drawing/2014/main" id="{7DE792E1-6445-F862-3AC5-AA99847BC19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-16691" b="-16691"/>
          <a:stretch/>
        </p:blipFill>
        <p:spPr>
          <a:xfrm>
            <a:off x="7042487" y="5138925"/>
            <a:ext cx="1728000" cy="1728618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1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1353C"/>
      </a:accent1>
      <a:accent2>
        <a:srgbClr val="DB8802"/>
      </a:accent2>
      <a:accent3>
        <a:srgbClr val="D91D62"/>
      </a:accent3>
      <a:accent4>
        <a:srgbClr val="42529B"/>
      </a:accent4>
      <a:accent5>
        <a:srgbClr val="CBDA00"/>
      </a:accent5>
      <a:accent6>
        <a:srgbClr val="76DCFD"/>
      </a:accent6>
      <a:hlink>
        <a:srgbClr val="0563C1"/>
      </a:hlink>
      <a:folHlink>
        <a:srgbClr val="954F72"/>
      </a:folHlink>
    </a:clrScheme>
    <a:fontScheme name="Custom 61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9396124_TF78298634_Win32" id="{AC8AEFF2-87BD-4A86-80A4-77FA27719E96}" vid="{82562160-0ECC-469A-AA64-2A5288CBA26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F3269CC-2AC8-48AE-8176-E481F45EB1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D31630-1B84-4A08-99C6-CB51F30BB3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C87C8F-F87B-4D7A-AA05-EBC7DA9C67ED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Presentazione vivace per conferenza</Template>
  <TotalTime>46</TotalTime>
  <Words>220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Gill Sans Nova</vt:lpstr>
      <vt:lpstr>Tema di Office</vt:lpstr>
      <vt:lpstr>   CAMBI Sono a discrezione del negoziante, a meno che il prodotto non sia danneggiato o non conforme (d.lgs. 6 settembre 2005, n. 206, Codice del Consumo e successive modificazioni).  In questo caso scatta l’obbligo per il negoziante della riparazione o della sostituzione del prodotto e, nel caso ciò risulti impossibile, la riduzione o la restituzione del prezzo pagato. Il compratore è però tenuto a denunciare il vizio del capo entro due mesi dalla data della scoperta del difetto.  PROVA DEI CAPI  Non c’è obbligo; a discrezione del negoziante.  PAGAMENTI Le carte di credito devono essere accettate dal negoziante (ex art. 18 del Decreto Legge n. 36 del 30 aprile 2022)  PRODOTTI IN VENDITA I prodotti in saldo devono avere carattere stagionale o di moda ed essere suscettibili di notevole deprezzamento se non venduti entro un certo periodo di tempo.   PREZZO  Obbligo del negoziante di indicare prezzo normale di vendita, percentuale di sconto e prezzo finale.  MODIFICHE E/O ADATTAMENTI SARTORIALI  A carico del cliente, salvo diversa pattuizione.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CAMBI Sono a discrezione del negoziante, a meno che il prodotto non sia danneggiato o non conforme (d.lgs. 6 settembre 2005, n. 206, Codice del Consumo e successive modificazioni).  In questo caso scatta l’obbligo per il negoziante della riparazione o della sostituzione del prodotto e, nel caso ciò risulti impossibile, la riduzione o la restituzione del prezzo pagato. Il compratore è però tenuto a denunciare il vizio del capo entro due mesi dalla data della scoperta del difetto.  PROVA DEI CAPI  Non c’è obbligo; a discrezione del negoziante.  PAGAMENTI Le carte di credito devono essere accettate dal negoziante.  PRODOTTI IN VENDITA I prodotti in saldo devono avere carattere stagionale o di moda ed essere suscettibili di notevole deprezzamento se non venduti entro un certo periodo di tempo.   PREZZO  Obbligo del negoziante di indicare prezzo normale di vendita, percentuale di sconto e prezzo finale.  MODIFICHE E/O ADATTAMENTI SARTORIALI  A carico del cliente, salvo diversa pattuizione.</dc:title>
  <dc:creator>Luca Tetesi</dc:creator>
  <cp:lastModifiedBy>Luca Tetesi</cp:lastModifiedBy>
  <cp:revision>2</cp:revision>
  <dcterms:created xsi:type="dcterms:W3CDTF">2022-06-27T09:14:57Z</dcterms:created>
  <dcterms:modified xsi:type="dcterms:W3CDTF">2022-06-27T15:20:16Z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