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66"/>
    <a:srgbClr val="003399"/>
    <a:srgbClr val="00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EBEA9C-325B-4A13-953C-EF84482E1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D3C39F-798A-4A96-B1F2-473CE834E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A7AB44-37A1-424F-B15E-546D36FB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FBAE2C-7E38-44E9-97CC-8E89A615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9B67B1-EFF5-4A3F-85B3-304B086A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83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B0AAB8-F796-4679-9AEC-7D0EB4C0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EE51AE-567B-46F5-883F-92786944C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460198-F58A-426D-9BA0-F48C6271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BB770A-6A36-4644-89DC-C08E548C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982B3E-6C87-4D99-BF3E-B8750BAD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51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FF2C846-5748-4933-895B-83C675CC9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45F026-2DD9-40C9-80BD-6B2D99F6E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FE4B1E-FBDD-4525-9B28-12C813F0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874E57-62F6-4BA5-B5F8-1E9987D3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1DA1AA-3AC4-46DF-94D7-D16EB76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5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095CB6-04CE-46DC-AC2D-FD9F494C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E876A5-3715-4EC0-9051-C3A412434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B736EF-09F3-49F3-99FE-C6DA974C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8D20DD-0881-462B-A9B2-9DD004BF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9EBCE0-C2D3-4401-858F-5D0689C0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9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78C2B-728A-4C94-96A1-A1F2E9AC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2ED1CA-B3C4-4CBC-ADBD-EDD080041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20C6C5-89D0-4705-8D98-00D28304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497F93-F79D-4793-859A-74FC6F3A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066ABA-1C16-4197-A384-53FC7185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06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BBD39-CD36-408B-98B6-B8AD7180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3144EB-E7DE-469A-8636-E762743F6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3FE8D4-B606-4C02-B340-3BF3BE11B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7E81D9-F437-482F-AB40-6615C336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29B187-6DF2-49DC-8B2B-631921B4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D93F68-3F4D-48D8-A2A3-605BE8E9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44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FA271-85E9-4030-8D57-A915FE6A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D907E7-468A-46B8-ACD1-A8ED783D8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EA1A70-72FC-433D-9E57-8DF0B2464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B9A7016-66EF-410C-AB9B-86BF2FC89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BE47FF5-C39E-4468-8F6A-F6FF4A0DE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236AC35-0F22-4683-8077-CAA337D3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D86190-E9F2-4E02-A7B6-F16D98CA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CD01A8F-E719-44FB-ADF2-AFE3F471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16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3E9DD-8AA3-4861-B24C-D24F05BE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5C8D86A-0FBB-4D36-86E3-32931198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817F655-ED36-4857-B7BC-B8286EB0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CCE53B-D077-471F-81E3-79429CD3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4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6085EE-C907-433A-A00B-9E58FCE7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7B3C991-3D6E-42F1-9115-292EF701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18EFC7-E49E-4A5E-A397-1B8B1E20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6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A457E-F1FA-48C1-BE29-5158933E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FFCD7-B589-441B-86D7-CDE91A598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8B6437-2BE6-4524-9609-2FE5BB1D8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67C4B3-F04C-4F06-B518-7F83CA5EA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4B7AF3-16BB-4AB2-BE16-577D2ADA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541DB2-3650-45A9-8CD9-C90D8987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30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1A010E-3BF8-478A-8A31-F6E987E3B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6186F8-392C-4EDE-AC2A-7AAF91414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958469-3EB3-4794-B259-9972CC310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3F749B-CB3B-418A-AF33-CAE58735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55CA10-C231-496E-AE3A-2A97D046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26548C-2124-49D8-9200-58592A6D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90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E845B6-9A98-42F0-91D5-C4A4B5D8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EBD6A6-12CF-416E-9A2F-BB10FDC86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F74424-8204-4197-968A-7507381AA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192FE-1014-4684-A782-E0F47C019B00}" type="datetimeFigureOut">
              <a:rPr lang="it-IT" smtClean="0"/>
              <a:t>28/01/2022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71B3E-5BB6-4403-9153-565B940DD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15581C-1E59-4081-B553-17110046A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8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1818080-A1E5-432F-A5F4-27C8419FE21F}"/>
              </a:ext>
            </a:extLst>
          </p:cNvPr>
          <p:cNvSpPr/>
          <p:nvPr/>
        </p:nvSpPr>
        <p:spPr>
          <a:xfrm>
            <a:off x="185388" y="116114"/>
            <a:ext cx="11905011" cy="6633029"/>
          </a:xfrm>
          <a:prstGeom prst="round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>
                <a:solidFill>
                  <a:schemeClr val="bg1"/>
                </a:solidFill>
                <a:latin typeface="Arial Black" panose="020B0A04020102020204" pitchFamily="34" charset="0"/>
              </a:rPr>
              <a:t>ààà</a:t>
            </a:r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BB405878-25ED-43E6-AA1C-65D1128FB942}"/>
              </a:ext>
            </a:extLst>
          </p:cNvPr>
          <p:cNvSpPr/>
          <p:nvPr/>
        </p:nvSpPr>
        <p:spPr>
          <a:xfrm>
            <a:off x="590843" y="411123"/>
            <a:ext cx="11087700" cy="1016488"/>
          </a:xfrm>
          <a:prstGeom prst="roundRect">
            <a:avLst/>
          </a:prstGeom>
          <a:solidFill>
            <a:srgbClr val="000066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FFA3F4-EA7C-4620-A1D4-F31BE89F3E00}"/>
              </a:ext>
            </a:extLst>
          </p:cNvPr>
          <p:cNvSpPr txBox="1"/>
          <p:nvPr/>
        </p:nvSpPr>
        <p:spPr>
          <a:xfrm>
            <a:off x="603647" y="353799"/>
            <a:ext cx="110877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  <a:latin typeface="Arial Black" panose="020B0A04020102020204" pitchFamily="34" charset="0"/>
              </a:rPr>
              <a:t>ENTRATA LIBERA</a:t>
            </a:r>
          </a:p>
          <a:p>
            <a:pPr algn="ctr"/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I controlli sui GREEN PASS BASE avverranno a campione all’interno del punto vendita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B083C7B-2175-4C4C-A258-879121B753D9}"/>
              </a:ext>
            </a:extLst>
          </p:cNvPr>
          <p:cNvSpPr/>
          <p:nvPr/>
        </p:nvSpPr>
        <p:spPr>
          <a:xfrm>
            <a:off x="4120941" y="1522877"/>
            <a:ext cx="7681992" cy="3460865"/>
          </a:xfrm>
          <a:prstGeom prst="roundRect">
            <a:avLst/>
          </a:prstGeom>
          <a:solidFill>
            <a:srgbClr val="FF0000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97A0610-AD39-434C-8A33-4246E60B91E4}"/>
              </a:ext>
            </a:extLst>
          </p:cNvPr>
          <p:cNvSpPr txBox="1"/>
          <p:nvPr/>
        </p:nvSpPr>
        <p:spPr>
          <a:xfrm>
            <a:off x="4388753" y="1551012"/>
            <a:ext cx="7414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 SENSI DELLA NORMATIVA VIGENTE* PER L’ACCESSO A QUESTA ATTIVITÀ COMMERCIALE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LA GENTILE CLIENTELA È INVITATA A</a:t>
            </a:r>
            <a:r>
              <a:rPr lang="it-IT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sz="1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16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ESIBIRE GREEN PASS «BASE» </a:t>
            </a:r>
            <a:r>
              <a:rPr lang="it-IT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(RILASCIATO DOPO VACCINAZIONE O GUARIGIONE O TAMPONE ANTIGENICO O MOLECOLARE NEGATIVO)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INDOSSARE</a:t>
            </a:r>
            <a:r>
              <a:rPr lang="it-IT" sz="1600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16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UNA MASCHERINA CHIRURGICA O FFP2 </a:t>
            </a:r>
            <a:r>
              <a:rPr lang="it-IT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 MANTENERLA 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ANCHE  DURANTE LE PROVE</a:t>
            </a:r>
            <a:r>
              <a:rPr lang="it-IT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sz="16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 CAMERINO</a:t>
            </a:r>
            <a:endParaRPr lang="it-IT" sz="16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16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IGIENIZZARSI LE MANI </a:t>
            </a:r>
            <a:r>
              <a:rPr lang="it-IT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ALL’INGRESSO E PRIMA DI TOCCARE I PRODOTTI ESPOSTI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MANTENERE LA </a:t>
            </a:r>
            <a:r>
              <a:rPr lang="it-IT" sz="16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DISTANZA</a:t>
            </a:r>
            <a:r>
              <a:rPr lang="it-IT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INTERPERSONALE DI </a:t>
            </a:r>
            <a:r>
              <a:rPr lang="it-IT" sz="16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 METRO</a:t>
            </a:r>
          </a:p>
          <a:p>
            <a:endParaRPr lang="it-IT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    * Decreti Legge n. 52/2021; n. 221/2021 e n. 229/2021, DPCM del 21/01/2022 e Linee Guida per la  </a:t>
            </a:r>
          </a:p>
          <a:p>
            <a:r>
              <a:rPr lang="it-IT" sz="1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       ripresa delle attività economiche e sociali (Ordinanza Ministero della Salute del 2/12/2021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61A797BC-6CE2-4BB6-A44D-761C44116230}"/>
              </a:ext>
            </a:extLst>
          </p:cNvPr>
          <p:cNvSpPr/>
          <p:nvPr/>
        </p:nvSpPr>
        <p:spPr>
          <a:xfrm>
            <a:off x="4120941" y="5174275"/>
            <a:ext cx="4890995" cy="793239"/>
          </a:xfrm>
          <a:prstGeom prst="roundRect">
            <a:avLst/>
          </a:prstGeom>
          <a:solidFill>
            <a:srgbClr val="000066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800" dirty="0">
                <a:solidFill>
                  <a:schemeClr val="bg1"/>
                </a:solidFill>
                <a:latin typeface="Arial Black" panose="020B0A04020102020204" pitchFamily="34" charset="0"/>
              </a:rPr>
              <a:t>IN QUESTA ATTIVITÀ SONO AMMESSE CONTEMPORANEAMENTE</a:t>
            </a:r>
          </a:p>
        </p:txBody>
      </p:sp>
      <p:pic>
        <p:nvPicPr>
          <p:cNvPr id="64" name="Immagine 63">
            <a:extLst>
              <a:ext uri="{FF2B5EF4-FFF2-40B4-BE49-F238E27FC236}">
                <a16:creationId xmlns:a16="http://schemas.microsoft.com/office/drawing/2014/main" id="{8B946EFA-2327-4A37-B1D6-1C1F37C36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7" y="5479608"/>
            <a:ext cx="2772227" cy="1062536"/>
          </a:xfrm>
          <a:prstGeom prst="rect">
            <a:avLst/>
          </a:prstGeom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F3F79A68-4A0E-428E-93D0-F2833E719319}"/>
              </a:ext>
            </a:extLst>
          </p:cNvPr>
          <p:cNvSpPr/>
          <p:nvPr/>
        </p:nvSpPr>
        <p:spPr>
          <a:xfrm>
            <a:off x="590843" y="1522877"/>
            <a:ext cx="3375578" cy="3444455"/>
          </a:xfrm>
          <a:prstGeom prst="round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0A9D1314-1D2C-450D-9276-1836B6E5521A}"/>
              </a:ext>
            </a:extLst>
          </p:cNvPr>
          <p:cNvSpPr/>
          <p:nvPr/>
        </p:nvSpPr>
        <p:spPr>
          <a:xfrm>
            <a:off x="9136326" y="5174274"/>
            <a:ext cx="2666607" cy="793239"/>
          </a:xfrm>
          <a:prstGeom prst="roundRect">
            <a:avLst>
              <a:gd name="adj" fmla="val 30206"/>
            </a:avLst>
          </a:prstGeom>
          <a:solidFill>
            <a:srgbClr val="000066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N.</a:t>
            </a:r>
          </a:p>
          <a:p>
            <a:r>
              <a:rPr lang="it-IT" sz="1800" dirty="0">
                <a:solidFill>
                  <a:schemeClr val="bg1"/>
                </a:solidFill>
                <a:latin typeface="Arial Black" panose="020B0A04020102020204" pitchFamily="34" charset="0"/>
              </a:rPr>
              <a:t>PERSONE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5AFF6D68-13A9-4786-B83D-9601B67D82C9}"/>
              </a:ext>
            </a:extLst>
          </p:cNvPr>
          <p:cNvSpPr/>
          <p:nvPr/>
        </p:nvSpPr>
        <p:spPr>
          <a:xfrm>
            <a:off x="10605776" y="5231597"/>
            <a:ext cx="1085571" cy="678592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C40160FA-37B1-4622-9F92-24450C69D781}"/>
              </a:ext>
            </a:extLst>
          </p:cNvPr>
          <p:cNvSpPr/>
          <p:nvPr/>
        </p:nvSpPr>
        <p:spPr>
          <a:xfrm>
            <a:off x="4832250" y="6126160"/>
            <a:ext cx="6049107" cy="472378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C695A9B-35A3-43A0-844F-1587AEB851E2}"/>
              </a:ext>
            </a:extLst>
          </p:cNvPr>
          <p:cNvSpPr txBox="1"/>
          <p:nvPr/>
        </p:nvSpPr>
        <p:spPr>
          <a:xfrm>
            <a:off x="4388753" y="6156769"/>
            <a:ext cx="6943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3366"/>
                </a:solidFill>
                <a:latin typeface="Arial Black" panose="020B0A04020102020204" pitchFamily="34" charset="0"/>
              </a:rPr>
              <a:t>SI RINGRAZIA PER LA COLLABORAZIONE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C84505E0-8D82-44F2-A8B8-DDDA69E5F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30" y="5270062"/>
            <a:ext cx="5254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893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139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Tetesi</dc:creator>
  <cp:lastModifiedBy>Luca Tetesi</cp:lastModifiedBy>
  <cp:revision>11</cp:revision>
  <cp:lastPrinted>2022-01-11T10:51:07Z</cp:lastPrinted>
  <dcterms:created xsi:type="dcterms:W3CDTF">2022-01-11T10:47:12Z</dcterms:created>
  <dcterms:modified xsi:type="dcterms:W3CDTF">2022-01-28T10:44:11Z</dcterms:modified>
</cp:coreProperties>
</file>